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F27B-F155-401D-A347-3DD868ABB1DE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454-BEBC-4D78-8F0C-33B5F860C0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F27B-F155-401D-A347-3DD868ABB1DE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454-BEBC-4D78-8F0C-33B5F860C0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F27B-F155-401D-A347-3DD868ABB1DE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454-BEBC-4D78-8F0C-33B5F860C0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F27B-F155-401D-A347-3DD868ABB1DE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454-BEBC-4D78-8F0C-33B5F860C0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F27B-F155-401D-A347-3DD868ABB1DE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454-BEBC-4D78-8F0C-33B5F860C0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F27B-F155-401D-A347-3DD868ABB1DE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454-BEBC-4D78-8F0C-33B5F860C0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F27B-F155-401D-A347-3DD868ABB1DE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454-BEBC-4D78-8F0C-33B5F860C0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F27B-F155-401D-A347-3DD868ABB1DE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454-BEBC-4D78-8F0C-33B5F860C0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F27B-F155-401D-A347-3DD868ABB1DE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454-BEBC-4D78-8F0C-33B5F860C0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F27B-F155-401D-A347-3DD868ABB1DE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454-BEBC-4D78-8F0C-33B5F860C0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F27B-F155-401D-A347-3DD868ABB1DE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454-BEBC-4D78-8F0C-33B5F860C0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1F27B-F155-401D-A347-3DD868ABB1DE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63454-BEBC-4D78-8F0C-33B5F860C0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p Dev &amp; Improv Proce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69626"/>
            <a:ext cx="8704730" cy="67263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Utah System for Higher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Rebekah Wolf</dc:creator>
  <cp:lastModifiedBy>Rebekah Wolf</cp:lastModifiedBy>
  <cp:revision>1</cp:revision>
  <dcterms:created xsi:type="dcterms:W3CDTF">2010-01-28T17:22:08Z</dcterms:created>
  <dcterms:modified xsi:type="dcterms:W3CDTF">2010-01-28T17:23:51Z</dcterms:modified>
</cp:coreProperties>
</file>