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8" r:id="rId3"/>
    <p:sldId id="269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DF"/>
    <a:srgbClr val="3A3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/>
    <p:restoredTop sz="94780"/>
  </p:normalViewPr>
  <p:slideViewPr>
    <p:cSldViewPr snapToGrid="0" snapToObjects="1">
      <p:cViewPr>
        <p:scale>
          <a:sx n="80" d="100"/>
          <a:sy n="80" d="100"/>
        </p:scale>
        <p:origin x="747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A03FD-631B-4783-A852-36CDC115CB2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C04D-2B91-4B23-8F74-ED6A7288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C04D-2B91-4B23-8F74-ED6A72883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C04D-2B91-4B23-8F74-ED6A72883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C04D-2B91-4B23-8F74-ED6A728834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DF196-9C85-F44A-A33C-1B7B60CAE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7355" y="-24176"/>
            <a:ext cx="13619356" cy="696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057AD-A209-CA41-9582-4C9AF857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773C6-20A5-B94D-96FF-0C2CC99CB3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3A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2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B5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3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2ED81-1719-2E4C-967A-767F3E36F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30" y="-628650"/>
            <a:ext cx="12277859" cy="817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D07609A-7E67-0943-9C43-82FE70D08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317E5E-62A6-F446-B8B2-19FB3081B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48C28-B6F6-1D42-983A-5347D0B34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4440" y="-1986793"/>
            <a:ext cx="16068991" cy="10695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5A93A73-F132-F341-A3CF-635C6EF5E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A6520-8416-4A44-997E-33DA526BED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409C2-2859-DF45-82B5-4AE5FDBF8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94" y="-737170"/>
            <a:ext cx="12416930" cy="8277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49930-8C63-8D4F-B443-E6175A204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3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267BE-47FE-E342-9271-B9A3A603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49930-8C63-8D4F-B443-E6175A204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56DA-C110-114C-BC48-AE1D406B9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26" y="-720275"/>
            <a:ext cx="12329652" cy="82197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49930-8C63-8D4F-B443-E6175A204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22E7E-2F87-344B-B55C-96B6B82A6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5670" y="-1288071"/>
            <a:ext cx="14267669" cy="9511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49930-8C63-8D4F-B443-E6175A204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3789B-8E23-A04B-AF67-68DBEBE9D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B5D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49930-8C63-8D4F-B443-E6175A204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06" y="4184420"/>
            <a:ext cx="2781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DA164-53B5-D541-97CB-C4302E7AAB31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3A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900" y="4248150"/>
            <a:ext cx="4588329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AD7429-0347-C945-95E0-8470BC73D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1806" y="4176413"/>
            <a:ext cx="2792384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B58A-99D0-9E46-9633-25816195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746E-E9D0-1B42-9F87-01327BF8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7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DD5D-7B91-0546-968A-A900C638E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 &amp; Work In Utah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4FDFC-1399-8940-8155-0A03CC443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3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48FB-FC6D-B54D-B507-0DC0DFF8C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443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HB 5010 - Federal </a:t>
            </a:r>
            <a:r>
              <a:rPr lang="en-US" dirty="0"/>
              <a:t>CARES Act </a:t>
            </a:r>
            <a:r>
              <a:rPr lang="en-US" dirty="0" smtClean="0"/>
              <a:t>funding  </a:t>
            </a:r>
            <a:r>
              <a:rPr lang="en-US" dirty="0"/>
              <a:t>created the new Learn &amp; Work In Utah </a:t>
            </a:r>
            <a:r>
              <a:rPr lang="en-US" dirty="0" smtClean="0"/>
              <a:t>initiative</a:t>
            </a:r>
          </a:p>
          <a:p>
            <a:r>
              <a:rPr lang="en-US" dirty="0" smtClean="0"/>
              <a:t>~$</a:t>
            </a:r>
            <a:r>
              <a:rPr lang="en-US" dirty="0"/>
              <a:t>9 million </a:t>
            </a:r>
            <a:r>
              <a:rPr lang="en-US" dirty="0" smtClean="0"/>
              <a:t>for short term training</a:t>
            </a:r>
          </a:p>
          <a:p>
            <a:pPr lvl="1"/>
            <a:r>
              <a:rPr lang="en-US" dirty="0" smtClean="0"/>
              <a:t>Talent Ready Utah</a:t>
            </a:r>
          </a:p>
          <a:p>
            <a:pPr lvl="1"/>
            <a:r>
              <a:rPr lang="en-US" dirty="0" smtClean="0"/>
              <a:t>Utah System of Higher Education </a:t>
            </a:r>
          </a:p>
          <a:p>
            <a:r>
              <a:rPr lang="en-US" dirty="0" smtClean="0"/>
              <a:t>Provides </a:t>
            </a:r>
            <a:r>
              <a:rPr lang="en-US" dirty="0"/>
              <a:t>training for workers </a:t>
            </a:r>
            <a:r>
              <a:rPr lang="en-US" dirty="0" smtClean="0"/>
              <a:t>who are unemployed, underemployed or in vulnerable positions </a:t>
            </a:r>
            <a:r>
              <a:rPr lang="en-US" dirty="0"/>
              <a:t>due </a:t>
            </a:r>
            <a:r>
              <a:rPr lang="en-US" dirty="0" smtClean="0"/>
              <a:t>to COVID-19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32" y="143563"/>
            <a:ext cx="8156862" cy="13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9" r="51987"/>
          <a:stretch/>
        </p:blipFill>
        <p:spPr>
          <a:xfrm>
            <a:off x="6495534" y="2041634"/>
            <a:ext cx="5500771" cy="4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889AC-5BE0-5141-9797-125BD4036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Details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17101-CCE6-AE46-99F1-0838ACC69E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188 program proposals totaling over $15 million in requested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Awarded </a:t>
            </a:r>
            <a:r>
              <a:rPr lang="en-US" dirty="0"/>
              <a:t>the first $8.7 million in program support to our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$200,000 to Rumor Advertising Group to combine Learn &amp; Work with </a:t>
            </a:r>
            <a:r>
              <a:rPr lang="en-US" i="1" dirty="0" smtClean="0"/>
              <a:t>IN UT </a:t>
            </a:r>
            <a:r>
              <a:rPr lang="en-US" dirty="0" smtClean="0"/>
              <a:t>campaign</a:t>
            </a:r>
          </a:p>
          <a:p>
            <a:r>
              <a:rPr lang="en-US" dirty="0" smtClean="0"/>
              <a:t>Committee </a:t>
            </a:r>
            <a:r>
              <a:rPr lang="en-US" dirty="0"/>
              <a:t>identified another </a:t>
            </a:r>
            <a:r>
              <a:rPr lang="en-US" dirty="0" smtClean="0"/>
              <a:t>potential $4.5 </a:t>
            </a:r>
            <a:r>
              <a:rPr lang="en-US" dirty="0"/>
              <a:t>million in </a:t>
            </a:r>
            <a:r>
              <a:rPr lang="en-US" dirty="0" smtClean="0"/>
              <a:t>programming for additional CARES funding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50" y="247472"/>
            <a:ext cx="8663374" cy="156245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45794"/>
              </p:ext>
            </p:extLst>
          </p:nvPr>
        </p:nvGraphicFramePr>
        <p:xfrm>
          <a:off x="6504708" y="1940142"/>
          <a:ext cx="5137729" cy="43532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37127">
                  <a:extLst>
                    <a:ext uri="{9D8B030D-6E8A-4147-A177-3AD203B41FA5}">
                      <a16:colId xmlns:a16="http://schemas.microsoft.com/office/drawing/2014/main" val="1213632450"/>
                    </a:ext>
                  </a:extLst>
                </a:gridCol>
                <a:gridCol w="1850301">
                  <a:extLst>
                    <a:ext uri="{9D8B030D-6E8A-4147-A177-3AD203B41FA5}">
                      <a16:colId xmlns:a16="http://schemas.microsoft.com/office/drawing/2014/main" val="473879553"/>
                    </a:ext>
                  </a:extLst>
                </a:gridCol>
                <a:gridCol w="1850301">
                  <a:extLst>
                    <a:ext uri="{9D8B030D-6E8A-4147-A177-3AD203B41FA5}">
                      <a16:colId xmlns:a16="http://schemas.microsoft.com/office/drawing/2014/main" val="2691399814"/>
                    </a:ext>
                  </a:extLst>
                </a:gridCol>
              </a:tblGrid>
              <a:tr h="468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Institution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Round 1 Funding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Potential Round 2 Funding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34584"/>
                  </a:ext>
                </a:extLst>
              </a:tr>
              <a:tr h="251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Bridgerland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$386,050.00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838484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Dixie Tech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$397,042.00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62821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Dixie State 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$711,700.00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$170,025.00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032472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Mountainland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$1,318,902.00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$1,049,445.00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87109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SLCC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$611,504.38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$601,391.00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61843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$900,650.00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$117,812.00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508030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$383,595.00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$192,960.00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90763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SW Tech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$249,489.55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$32,000.00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594300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Tooele Tech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$377,248.00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$76,452.00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563061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UB Tech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$148,000.00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26717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 of 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$589,251.00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$290,740.00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048299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$783,968.00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$567,400.00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246029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UVU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$841,732.00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$699,500.00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794436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$1,022,274.00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$796,272.00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32896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$8,721,405.93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$4,593,997.00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4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3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889AC-5BE0-5141-9797-125BD4036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Programs Types: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17101-CCE6-AE46-99F1-0838ACC69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5859"/>
            <a:ext cx="5157787" cy="3322026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/>
              <a:t>Welding/CDL/Manufacturing/Automotive</a:t>
            </a:r>
            <a:endParaRPr lang="en-US" dirty="0"/>
          </a:p>
          <a:p>
            <a:r>
              <a:rPr lang="en-US" i="1" dirty="0"/>
              <a:t>Health Care</a:t>
            </a:r>
            <a:endParaRPr lang="en-US" dirty="0"/>
          </a:p>
          <a:p>
            <a:r>
              <a:rPr lang="en-US" i="1" dirty="0"/>
              <a:t>IT - short industry credentials &amp; longer programs</a:t>
            </a:r>
            <a:endParaRPr lang="en-US" dirty="0"/>
          </a:p>
          <a:p>
            <a:r>
              <a:rPr lang="en-US" i="1" dirty="0"/>
              <a:t>Web design and support</a:t>
            </a:r>
            <a:endParaRPr lang="en-US" dirty="0"/>
          </a:p>
          <a:p>
            <a:r>
              <a:rPr lang="en-US" i="1" dirty="0"/>
              <a:t>Microsoft Office &amp; digital tools for the remote work world</a:t>
            </a:r>
            <a:endParaRPr lang="en-US" dirty="0"/>
          </a:p>
          <a:p>
            <a:r>
              <a:rPr lang="en-US" i="1" dirty="0"/>
              <a:t>Graduate </a:t>
            </a:r>
            <a:r>
              <a:rPr lang="en-US" i="1" dirty="0" smtClean="0"/>
              <a:t>certificates – Cyber Security &amp; Analytics</a:t>
            </a:r>
            <a:endParaRPr lang="en-US" dirty="0"/>
          </a:p>
          <a:p>
            <a:r>
              <a:rPr lang="en-US" i="1" dirty="0"/>
              <a:t>Training educators to transition to digital learning</a:t>
            </a:r>
            <a:endParaRPr lang="en-US" dirty="0"/>
          </a:p>
          <a:p>
            <a:r>
              <a:rPr lang="en-US" i="1" dirty="0"/>
              <a:t>Small business </a:t>
            </a:r>
            <a:r>
              <a:rPr lang="en-US" i="1" dirty="0" smtClean="0"/>
              <a:t>support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50" y="247472"/>
            <a:ext cx="8663374" cy="1562456"/>
          </a:xfrm>
          <a:prstGeom prst="rect">
            <a:avLst/>
          </a:prstGeom>
        </p:spPr>
      </p:pic>
      <p:pic>
        <p:nvPicPr>
          <p:cNvPr id="4098" name="Picture 2" descr="US industrial production November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6" y="2119537"/>
            <a:ext cx="5667522" cy="37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00" y="6207494"/>
            <a:ext cx="108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all programs identified for funding fill we will support almost 10,000 students in gaining valuable workforce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2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DD5D-7B91-0546-968A-A900C638E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2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268</Words>
  <Application>Microsoft Office PowerPoint</Application>
  <PresentationFormat>Widescreen</PresentationFormat>
  <Paragraphs>74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Learn &amp; Work In Utah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Jessica Gilmore</cp:lastModifiedBy>
  <cp:revision>23</cp:revision>
  <dcterms:created xsi:type="dcterms:W3CDTF">2019-05-28T19:51:00Z</dcterms:created>
  <dcterms:modified xsi:type="dcterms:W3CDTF">2020-08-18T23:24:20Z</dcterms:modified>
</cp:coreProperties>
</file>