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691" r:id="rId2"/>
    <p:sldId id="762" r:id="rId3"/>
    <p:sldId id="750" r:id="rId4"/>
    <p:sldId id="751" r:id="rId5"/>
    <p:sldId id="763" r:id="rId6"/>
    <p:sldId id="764" r:id="rId7"/>
    <p:sldId id="765" r:id="rId8"/>
    <p:sldId id="766" r:id="rId9"/>
    <p:sldId id="767" r:id="rId10"/>
    <p:sldId id="768" r:id="rId11"/>
    <p:sldId id="689" r:id="rId12"/>
    <p:sldId id="690" r:id="rId13"/>
    <p:sldId id="7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AAC1F14-9939-4C0C-9097-39C6DA4F32B0}">
          <p14:sldIdLst>
            <p14:sldId id="691"/>
            <p14:sldId id="762"/>
            <p14:sldId id="750"/>
            <p14:sldId id="751"/>
            <p14:sldId id="763"/>
            <p14:sldId id="764"/>
            <p14:sldId id="765"/>
            <p14:sldId id="766"/>
            <p14:sldId id="767"/>
            <p14:sldId id="768"/>
            <p14:sldId id="689"/>
            <p14:sldId id="690"/>
            <p14:sldId id="769"/>
          </p14:sldIdLst>
        </p14:section>
      </p14:sectionLst>
    </p:ex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Bradley" initials="KB" lastIdx="3" clrIdx="0">
    <p:extLst>
      <p:ext uri="{19B8F6BF-5375-455C-9EA6-DF929625EA0E}">
        <p15:presenceInfo xmlns:p15="http://schemas.microsoft.com/office/powerpoint/2012/main" userId="S-1-5-21-1599696121-1964574698-334091239-716900" providerId="AD"/>
      </p:ext>
    </p:extLst>
  </p:cmAuthor>
  <p:cmAuthor id="2" name="Dyllen Cafferty" initials="DC" lastIdx="1" clrIdx="1">
    <p:extLst>
      <p:ext uri="{19B8F6BF-5375-455C-9EA6-DF929625EA0E}">
        <p15:presenceInfo xmlns:p15="http://schemas.microsoft.com/office/powerpoint/2012/main" userId="S-1-5-21-1599696121-1964574698-334091239-5940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4405"/>
    <a:srgbClr val="40C1AC"/>
    <a:srgbClr val="33737F"/>
    <a:srgbClr val="323E48"/>
    <a:srgbClr val="00AFD7"/>
    <a:srgbClr val="304E93"/>
    <a:srgbClr val="FFC845"/>
    <a:srgbClr val="00AF66"/>
    <a:srgbClr val="97D700"/>
    <a:srgbClr val="00B5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61" autoAdjust="0"/>
    <p:restoredTop sz="93878" autoAdjust="0"/>
  </p:normalViewPr>
  <p:slideViewPr>
    <p:cSldViewPr snapToGrid="0" snapToObjects="1">
      <p:cViewPr varScale="1">
        <p:scale>
          <a:sx n="78" d="100"/>
          <a:sy n="78" d="100"/>
        </p:scale>
        <p:origin x="960" y="62"/>
      </p:cViewPr>
      <p:guideLst>
        <p:guide orient="horz" pos="2184"/>
        <p:guide pos="3840"/>
      </p:guideLst>
    </p:cSldViewPr>
  </p:slideViewPr>
  <p:notesTextViewPr>
    <p:cViewPr>
      <p:scale>
        <a:sx n="75" d="100"/>
        <a:sy n="75" d="100"/>
      </p:scale>
      <p:origin x="0" y="0"/>
    </p:cViewPr>
  </p:notesTextViewPr>
  <p:sorterViewPr>
    <p:cViewPr>
      <p:scale>
        <a:sx n="106" d="100"/>
        <a:sy n="10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20E59-0EF7-4CCA-A75E-F9F68C3EDF55}" type="datetimeFigureOut">
              <a:rPr lang="en-US" smtClean="0"/>
              <a:t>10/25/2023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A46A8B-EC22-4FFD-9931-176D6EEE4EFA}" type="slidenum">
              <a:rPr lang="en-US" smtClean="0"/>
              <a:t>‹#›</a:t>
            </a:fld>
            <a:endParaRPr lang="en-US"/>
          </a:p>
        </p:txBody>
      </p:sp>
    </p:spTree>
    <p:extLst>
      <p:ext uri="{BB962C8B-B14F-4D97-AF65-F5344CB8AC3E}">
        <p14:creationId xmlns:p14="http://schemas.microsoft.com/office/powerpoint/2010/main" val="4108772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rPr>
              <a:t>The word college includes a student earning a certificate at a technical college, an associate’s degree, a bachelor’s degree or a graduate professional degree. The image on your screen is an excerpt from the Utah College Guide, page 4, that talks about post-secondary options as 1,2,4 or more. In other words, high school is not enough in today’s economy. And that most jobs today require a college education beyond an HS diploma. Essentially, we want students to know their options post-high school for success in life and the workplace.  </a:t>
            </a:r>
          </a:p>
          <a:p>
            <a:endParaRPr lang="en-US" dirty="0"/>
          </a:p>
        </p:txBody>
      </p:sp>
      <p:sp>
        <p:nvSpPr>
          <p:cNvPr id="4" name="Slide Number Placeholder 3"/>
          <p:cNvSpPr>
            <a:spLocks noGrp="1"/>
          </p:cNvSpPr>
          <p:nvPr>
            <p:ph type="sldNum" sz="quarter" idx="5"/>
          </p:nvPr>
        </p:nvSpPr>
        <p:spPr/>
        <p:txBody>
          <a:bodyPr/>
          <a:lstStyle/>
          <a:p>
            <a:fld id="{31A46A8B-EC22-4FFD-9931-176D6EEE4EFA}" type="slidenum">
              <a:rPr lang="en-US" smtClean="0"/>
              <a:t>2</a:t>
            </a:fld>
            <a:endParaRPr lang="en-US"/>
          </a:p>
        </p:txBody>
      </p:sp>
    </p:spTree>
    <p:extLst>
      <p:ext uri="{BB962C8B-B14F-4D97-AF65-F5344CB8AC3E}">
        <p14:creationId xmlns:p14="http://schemas.microsoft.com/office/powerpoint/2010/main" val="167860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three sections are the main ways to pay for college, let’s now talk about some alternative ways to afford college by cutting costs.</a:t>
            </a:r>
          </a:p>
        </p:txBody>
      </p:sp>
      <p:sp>
        <p:nvSpPr>
          <p:cNvPr id="4" name="Slide Number Placeholder 3"/>
          <p:cNvSpPr>
            <a:spLocks noGrp="1"/>
          </p:cNvSpPr>
          <p:nvPr>
            <p:ph type="sldNum" sz="quarter" idx="5"/>
          </p:nvPr>
        </p:nvSpPr>
        <p:spPr/>
        <p:txBody>
          <a:bodyPr/>
          <a:lstStyle/>
          <a:p>
            <a:fld id="{31A46A8B-EC22-4FFD-9931-176D6EEE4EFA}" type="slidenum">
              <a:rPr lang="en-US" smtClean="0"/>
              <a:t>5</a:t>
            </a:fld>
            <a:endParaRPr lang="en-US"/>
          </a:p>
        </p:txBody>
      </p:sp>
    </p:spTree>
    <p:extLst>
      <p:ext uri="{BB962C8B-B14F-4D97-AF65-F5344CB8AC3E}">
        <p14:creationId xmlns:p14="http://schemas.microsoft.com/office/powerpoint/2010/main" val="2561446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Higher GPA and standard testing can lead to more or better scholarship opportunities.</a:t>
            </a:r>
          </a:p>
          <a:p>
            <a:endParaRPr lang="en-US" dirty="0"/>
          </a:p>
          <a:p>
            <a:r>
              <a:rPr lang="en-US" dirty="0"/>
              <a:t>Taking college courses in high school can save you costs of those courses later.</a:t>
            </a:r>
          </a:p>
          <a:p>
            <a:endParaRPr lang="en-US" dirty="0"/>
          </a:p>
          <a:p>
            <a:r>
              <a:rPr lang="en-US" dirty="0"/>
              <a:t>Getting involved can help you become a better scholarship candidate and may open doors to scholarship opportunities. </a:t>
            </a:r>
          </a:p>
          <a:p>
            <a:endParaRPr lang="en-US" dirty="0"/>
          </a:p>
          <a:p>
            <a:r>
              <a:rPr lang="en-US" dirty="0"/>
              <a:t>Finding the right fit can save you time and money in the long run. It avoids restarting new programs, taking classes that are no longer applicable, and can put you on the right track upfront. However, some students need to explore programs before finding the right fit. </a:t>
            </a:r>
          </a:p>
        </p:txBody>
      </p:sp>
      <p:sp>
        <p:nvSpPr>
          <p:cNvPr id="4" name="Slide Number Placeholder 3"/>
          <p:cNvSpPr>
            <a:spLocks noGrp="1"/>
          </p:cNvSpPr>
          <p:nvPr>
            <p:ph type="sldNum" sz="quarter" idx="5"/>
          </p:nvPr>
        </p:nvSpPr>
        <p:spPr/>
        <p:txBody>
          <a:bodyPr/>
          <a:lstStyle/>
          <a:p>
            <a:fld id="{31A46A8B-EC22-4FFD-9931-176D6EEE4EFA}" type="slidenum">
              <a:rPr lang="en-US" smtClean="0"/>
              <a:t>7</a:t>
            </a:fld>
            <a:endParaRPr lang="en-US"/>
          </a:p>
        </p:txBody>
      </p:sp>
    </p:spTree>
    <p:extLst>
      <p:ext uri="{BB962C8B-B14F-4D97-AF65-F5344CB8AC3E}">
        <p14:creationId xmlns:p14="http://schemas.microsoft.com/office/powerpoint/2010/main" val="3888839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t>Concurrent Enrollment (CE)</a:t>
            </a:r>
          </a:p>
          <a:p>
            <a:pPr lvl="1">
              <a:lnSpc>
                <a:spcPct val="150000"/>
              </a:lnSpc>
            </a:pPr>
            <a:r>
              <a:rPr lang="en-US" sz="2900" dirty="0"/>
              <a:t>Concurrent enrollment provides an opportunity for high school juniors and seniors to earn college credit at Utah colleges while still in high school.</a:t>
            </a:r>
          </a:p>
          <a:p>
            <a:pPr>
              <a:lnSpc>
                <a:spcPct val="150000"/>
              </a:lnSpc>
            </a:pPr>
            <a:r>
              <a:rPr lang="en-US" dirty="0"/>
              <a:t>Advanced Placement (AP)</a:t>
            </a:r>
          </a:p>
          <a:p>
            <a:pPr lvl="1">
              <a:lnSpc>
                <a:spcPct val="150000"/>
              </a:lnSpc>
            </a:pPr>
            <a:r>
              <a:rPr lang="en-US" sz="2900" dirty="0"/>
              <a:t>Students who take an Advanced Placement course through their high school can register for the corresponding AP test and earn college credits. More information is available on the official AP website. To see how test scores are applied at public colleges and universities in Utah, use the Credit by Examination table. See resources below.</a:t>
            </a:r>
          </a:p>
          <a:p>
            <a:pPr>
              <a:lnSpc>
                <a:spcPct val="150000"/>
              </a:lnSpc>
            </a:pPr>
            <a:r>
              <a:rPr lang="en-US" dirty="0"/>
              <a:t>International Baccalaureate (IB)</a:t>
            </a:r>
          </a:p>
          <a:p>
            <a:pPr lvl="1">
              <a:lnSpc>
                <a:spcPct val="150000"/>
              </a:lnSpc>
            </a:pPr>
            <a:r>
              <a:rPr lang="en-US" sz="2900" dirty="0"/>
              <a:t>The International Baccalaureate is an internationally accepted qualification program for students who have completed a specific two-year high school curriculum and demonstrated competency through exams in languages, experimental sciences, social sciences, and mathematics. More information is available on the International Baccalaureate website. To see how test scores are applied at public colleges and universities in Utah, use the Credit by Examination table. See resources below.</a:t>
            </a:r>
          </a:p>
          <a:p>
            <a:pPr>
              <a:lnSpc>
                <a:spcPct val="150000"/>
              </a:lnSpc>
            </a:pPr>
            <a:r>
              <a:rPr lang="en-US" sz="3100" dirty="0"/>
              <a:t>Dual Enrollment classes at a technical college</a:t>
            </a:r>
          </a:p>
          <a:p>
            <a:pPr lvl="1">
              <a:lnSpc>
                <a:spcPct val="150000"/>
              </a:lnSpc>
            </a:pPr>
            <a:r>
              <a:rPr lang="en-US" sz="1400" dirty="0"/>
              <a:t>Sign up for dual enrollment to earn credits toward a technical degree while completing a high school diploma at the same time.</a:t>
            </a:r>
          </a:p>
        </p:txBody>
      </p:sp>
      <p:sp>
        <p:nvSpPr>
          <p:cNvPr id="4" name="Slide Number Placeholder 3"/>
          <p:cNvSpPr>
            <a:spLocks noGrp="1"/>
          </p:cNvSpPr>
          <p:nvPr>
            <p:ph type="sldNum" sz="quarter" idx="5"/>
          </p:nvPr>
        </p:nvSpPr>
        <p:spPr/>
        <p:txBody>
          <a:bodyPr/>
          <a:lstStyle/>
          <a:p>
            <a:fld id="{31A46A8B-EC22-4FFD-9931-176D6EEE4EFA}" type="slidenum">
              <a:rPr lang="en-US" smtClean="0"/>
              <a:t>8</a:t>
            </a:fld>
            <a:endParaRPr lang="en-US"/>
          </a:p>
        </p:txBody>
      </p:sp>
    </p:spTree>
    <p:extLst>
      <p:ext uri="{BB962C8B-B14F-4D97-AF65-F5344CB8AC3E}">
        <p14:creationId xmlns:p14="http://schemas.microsoft.com/office/powerpoint/2010/main" val="1354936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taking enough credits could cause you to be required to take an additional semester or more just to graduate, talk with your academic adviser at the college to make sure you are on track.</a:t>
            </a:r>
          </a:p>
          <a:p>
            <a:endParaRPr lang="en-US" dirty="0"/>
          </a:p>
          <a:p>
            <a:r>
              <a:rPr lang="en-US" dirty="0"/>
              <a:t>Resident assistance can earn free housing, a stipend, or a paycheck depending on the situation and college.</a:t>
            </a:r>
          </a:p>
          <a:p>
            <a:endParaRPr lang="en-US" dirty="0"/>
          </a:p>
          <a:p>
            <a:r>
              <a:rPr lang="en-US" dirty="0"/>
              <a:t>Students get so many discounts for being enrolled, explore deals on food, car maintenance, insurance, transportation, activities, music, internet, media, and more.</a:t>
            </a:r>
          </a:p>
          <a:p>
            <a:endParaRPr lang="en-US" dirty="0"/>
          </a:p>
          <a:p>
            <a:r>
              <a:rPr lang="en-US" dirty="0"/>
              <a:t>Transportation can be costly depending on your situation, see if your college give free access to public transportation or other means of travel.</a:t>
            </a:r>
          </a:p>
        </p:txBody>
      </p:sp>
      <p:sp>
        <p:nvSpPr>
          <p:cNvPr id="4" name="Slide Number Placeholder 3"/>
          <p:cNvSpPr>
            <a:spLocks noGrp="1"/>
          </p:cNvSpPr>
          <p:nvPr>
            <p:ph type="sldNum" sz="quarter" idx="5"/>
          </p:nvPr>
        </p:nvSpPr>
        <p:spPr/>
        <p:txBody>
          <a:bodyPr/>
          <a:lstStyle/>
          <a:p>
            <a:fld id="{31A46A8B-EC22-4FFD-9931-176D6EEE4EFA}" type="slidenum">
              <a:rPr lang="en-US" smtClean="0"/>
              <a:t>9</a:t>
            </a:fld>
            <a:endParaRPr lang="en-US"/>
          </a:p>
        </p:txBody>
      </p:sp>
    </p:spTree>
    <p:extLst>
      <p:ext uri="{BB962C8B-B14F-4D97-AF65-F5344CB8AC3E}">
        <p14:creationId xmlns:p14="http://schemas.microsoft.com/office/powerpoint/2010/main" val="2417616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Housing and textbooks can be huge money savers if you do it right.</a:t>
            </a:r>
          </a:p>
          <a:p>
            <a:endParaRPr lang="en-US" dirty="0"/>
          </a:p>
          <a:p>
            <a:r>
              <a:rPr lang="en-US" dirty="0"/>
              <a:t>Presidential ambassadors can earn a stipend, tuition reduction, or a paycheck.</a:t>
            </a:r>
          </a:p>
          <a:p>
            <a:endParaRPr lang="en-US" dirty="0"/>
          </a:p>
          <a:p>
            <a:r>
              <a:rPr lang="en-US" dirty="0"/>
              <a:t>Banded tuition can be beneficial in where you choose to go.</a:t>
            </a:r>
          </a:p>
          <a:p>
            <a:endParaRPr lang="en-US" dirty="0"/>
          </a:p>
          <a:p>
            <a:r>
              <a:rPr lang="en-US" dirty="0"/>
              <a:t>Explore options for the Western Undergraduate Exchange here: https://www.wiche.edu/tuition-savings/wue/ </a:t>
            </a:r>
          </a:p>
        </p:txBody>
      </p:sp>
      <p:sp>
        <p:nvSpPr>
          <p:cNvPr id="4" name="Slide Number Placeholder 3"/>
          <p:cNvSpPr>
            <a:spLocks noGrp="1"/>
          </p:cNvSpPr>
          <p:nvPr>
            <p:ph type="sldNum" sz="quarter" idx="5"/>
          </p:nvPr>
        </p:nvSpPr>
        <p:spPr/>
        <p:txBody>
          <a:bodyPr/>
          <a:lstStyle/>
          <a:p>
            <a:fld id="{31A46A8B-EC22-4FFD-9931-176D6EEE4EFA}" type="slidenum">
              <a:rPr lang="en-US" smtClean="0"/>
              <a:t>10</a:t>
            </a:fld>
            <a:endParaRPr lang="en-US"/>
          </a:p>
        </p:txBody>
      </p:sp>
    </p:spTree>
    <p:extLst>
      <p:ext uri="{BB962C8B-B14F-4D97-AF65-F5344CB8AC3E}">
        <p14:creationId xmlns:p14="http://schemas.microsoft.com/office/powerpoint/2010/main" val="847655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01ED8C-F963-4CE7-9EF2-9A42CA484406}" type="slidenum">
              <a:rPr lang="en-US" smtClean="0"/>
              <a:t>11</a:t>
            </a:fld>
            <a:endParaRPr lang="en-US"/>
          </a:p>
        </p:txBody>
      </p:sp>
    </p:spTree>
    <p:extLst>
      <p:ext uri="{BB962C8B-B14F-4D97-AF65-F5344CB8AC3E}">
        <p14:creationId xmlns:p14="http://schemas.microsoft.com/office/powerpoint/2010/main" val="1225581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01ED8C-F963-4CE7-9EF2-9A42CA484406}" type="slidenum">
              <a:rPr lang="en-US" smtClean="0"/>
              <a:t>12</a:t>
            </a:fld>
            <a:endParaRPr lang="en-US"/>
          </a:p>
        </p:txBody>
      </p:sp>
    </p:spTree>
    <p:extLst>
      <p:ext uri="{BB962C8B-B14F-4D97-AF65-F5344CB8AC3E}">
        <p14:creationId xmlns:p14="http://schemas.microsoft.com/office/powerpoint/2010/main" val="14105624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322E7E-2F87-344B-B55C-96B6B82A6CF4}"/>
              </a:ext>
            </a:extLst>
          </p:cNvPr>
          <p:cNvPicPr>
            <a:picLocks noChangeAspect="1"/>
          </p:cNvPicPr>
          <p:nvPr userDrawn="1"/>
        </p:nvPicPr>
        <p:blipFill>
          <a:blip r:embed="rId2"/>
          <a:stretch>
            <a:fillRect/>
          </a:stretch>
        </p:blipFill>
        <p:spPr>
          <a:xfrm>
            <a:off x="-2075670" y="-1288071"/>
            <a:ext cx="14267669" cy="9511779"/>
          </a:xfrm>
          <a:prstGeom prst="rect">
            <a:avLst/>
          </a:prstGeom>
        </p:spPr>
      </p:pic>
      <p:sp>
        <p:nvSpPr>
          <p:cNvPr id="7" name="Rectangle 6">
            <a:extLst>
              <a:ext uri="{FF2B5EF4-FFF2-40B4-BE49-F238E27FC236}">
                <a16:creationId xmlns:a16="http://schemas.microsoft.com/office/drawing/2014/main" id="{3B478E3B-70CC-4F40-8C8F-ABC218B106DA}"/>
              </a:ext>
            </a:extLst>
          </p:cNvPr>
          <p:cNvSpPr/>
          <p:nvPr userDrawn="1"/>
        </p:nvSpPr>
        <p:spPr>
          <a:xfrm>
            <a:off x="2920181" y="1155954"/>
            <a:ext cx="9271819" cy="4608871"/>
          </a:xfrm>
          <a:prstGeom prst="rect">
            <a:avLst/>
          </a:prstGeom>
          <a:solidFill>
            <a:srgbClr val="00AFD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00871E-2302-0D42-84B5-BA79AAA588CE}"/>
              </a:ext>
            </a:extLst>
          </p:cNvPr>
          <p:cNvSpPr>
            <a:spLocks noGrp="1"/>
          </p:cNvSpPr>
          <p:nvPr>
            <p:ph type="ctrTitle" hasCustomPrompt="1"/>
          </p:nvPr>
        </p:nvSpPr>
        <p:spPr>
          <a:xfrm>
            <a:off x="3771900" y="1510983"/>
            <a:ext cx="6772273" cy="1918017"/>
          </a:xfrm>
        </p:spPr>
        <p:txBody>
          <a:bodyPr anchor="b">
            <a:normAutofit/>
          </a:bodyPr>
          <a:lstStyle>
            <a:lvl1pPr algn="l">
              <a:defRPr sz="3800" b="1" i="0">
                <a:solidFill>
                  <a:schemeClr val="bg1"/>
                </a:solidFill>
                <a:latin typeface="+mn-lt"/>
              </a:defRPr>
            </a:lvl1pPr>
          </a:lstStyle>
          <a:p>
            <a:r>
              <a:rPr lang="en-US" dirty="0"/>
              <a:t>Insert Title Here</a:t>
            </a:r>
          </a:p>
        </p:txBody>
      </p:sp>
      <p:cxnSp>
        <p:nvCxnSpPr>
          <p:cNvPr id="11" name="Straight Connector 10">
            <a:extLst>
              <a:ext uri="{FF2B5EF4-FFF2-40B4-BE49-F238E27FC236}">
                <a16:creationId xmlns:a16="http://schemas.microsoft.com/office/drawing/2014/main" id="{3FBD6CE3-164E-724B-A64A-5C2EF13CEDBA}"/>
              </a:ext>
            </a:extLst>
          </p:cNvPr>
          <p:cNvCxnSpPr/>
          <p:nvPr userDrawn="1"/>
        </p:nvCxnSpPr>
        <p:spPr>
          <a:xfrm flipV="1">
            <a:off x="3562350" y="2405902"/>
            <a:ext cx="0" cy="9468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EB552DC9-3E44-6E42-8A0B-1F20C81299C9}"/>
              </a:ext>
            </a:extLst>
          </p:cNvPr>
          <p:cNvSpPr>
            <a:spLocks noGrp="1"/>
          </p:cNvSpPr>
          <p:nvPr>
            <p:ph type="subTitle" idx="1" hasCustomPrompt="1"/>
          </p:nvPr>
        </p:nvSpPr>
        <p:spPr>
          <a:xfrm>
            <a:off x="3771900" y="4248150"/>
            <a:ext cx="6772273" cy="1005728"/>
          </a:xfrm>
        </p:spPr>
        <p:txBody>
          <a:bodyPr anchor="ct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name of presenter(s)</a:t>
            </a:r>
          </a:p>
          <a:p>
            <a:r>
              <a:rPr lang="en-US" dirty="0"/>
              <a:t>Insert date of presentation</a:t>
            </a:r>
          </a:p>
        </p:txBody>
      </p:sp>
    </p:spTree>
    <p:extLst>
      <p:ext uri="{BB962C8B-B14F-4D97-AF65-F5344CB8AC3E}">
        <p14:creationId xmlns:p14="http://schemas.microsoft.com/office/powerpoint/2010/main" val="352557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0A5DA-CD42-394C-A37C-B0A3B196144A}"/>
              </a:ext>
            </a:extLst>
          </p:cNvPr>
          <p:cNvSpPr>
            <a:spLocks noGrp="1"/>
          </p:cNvSpPr>
          <p:nvPr>
            <p:ph type="title" hasCustomPrompt="1"/>
          </p:nvPr>
        </p:nvSpPr>
        <p:spPr/>
        <p:txBody>
          <a:bodyPr/>
          <a:lstStyle>
            <a:lvl1pPr>
              <a:defRPr b="1">
                <a:solidFill>
                  <a:srgbClr val="00AFD7"/>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099DE577-5DB1-1A49-89A5-5420427CD9C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A522C36-0762-1240-BC1C-84234D938F21}"/>
              </a:ext>
            </a:extLst>
          </p:cNvPr>
          <p:cNvSpPr/>
          <p:nvPr userDrawn="1"/>
        </p:nvSpPr>
        <p:spPr>
          <a:xfrm>
            <a:off x="0" y="6715432"/>
            <a:ext cx="12192000" cy="142568"/>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528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0A5DA-CD42-394C-A37C-B0A3B196144A}"/>
              </a:ext>
            </a:extLst>
          </p:cNvPr>
          <p:cNvSpPr>
            <a:spLocks noGrp="1"/>
          </p:cNvSpPr>
          <p:nvPr>
            <p:ph type="title" hasCustomPrompt="1"/>
          </p:nvPr>
        </p:nvSpPr>
        <p:spPr/>
        <p:txBody>
          <a:bodyPr/>
          <a:lstStyle>
            <a:lvl1pPr>
              <a:defRPr b="1">
                <a:solidFill>
                  <a:srgbClr val="FFC845"/>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099DE577-5DB1-1A49-89A5-5420427CD9C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A522C36-0762-1240-BC1C-84234D938F21}"/>
              </a:ext>
            </a:extLst>
          </p:cNvPr>
          <p:cNvSpPr/>
          <p:nvPr userDrawn="1"/>
        </p:nvSpPr>
        <p:spPr>
          <a:xfrm>
            <a:off x="0" y="6715432"/>
            <a:ext cx="12192000" cy="142568"/>
          </a:xfrm>
          <a:prstGeom prst="rect">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8364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0A5DA-CD42-394C-A37C-B0A3B196144A}"/>
              </a:ext>
            </a:extLst>
          </p:cNvPr>
          <p:cNvSpPr>
            <a:spLocks noGrp="1"/>
          </p:cNvSpPr>
          <p:nvPr>
            <p:ph type="title" hasCustomPrompt="1"/>
          </p:nvPr>
        </p:nvSpPr>
        <p:spPr/>
        <p:txBody>
          <a:bodyPr/>
          <a:lstStyle>
            <a:lvl1pPr>
              <a:defRPr b="1">
                <a:solidFill>
                  <a:srgbClr val="00AF66"/>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099DE577-5DB1-1A49-89A5-5420427CD9C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A522C36-0762-1240-BC1C-84234D938F21}"/>
              </a:ext>
            </a:extLst>
          </p:cNvPr>
          <p:cNvSpPr/>
          <p:nvPr userDrawn="1"/>
        </p:nvSpPr>
        <p:spPr>
          <a:xfrm>
            <a:off x="0" y="6715432"/>
            <a:ext cx="12192000" cy="142568"/>
          </a:xfrm>
          <a:prstGeom prst="rect">
            <a:avLst/>
          </a:prstGeom>
          <a:solidFill>
            <a:srgbClr val="00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9719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0A5DA-CD42-394C-A37C-B0A3B196144A}"/>
              </a:ext>
            </a:extLst>
          </p:cNvPr>
          <p:cNvSpPr>
            <a:spLocks noGrp="1"/>
          </p:cNvSpPr>
          <p:nvPr>
            <p:ph type="title" hasCustomPrompt="1"/>
          </p:nvPr>
        </p:nvSpPr>
        <p:spPr/>
        <p:txBody>
          <a:bodyPr/>
          <a:lstStyle>
            <a:lvl1pPr>
              <a:defRPr b="1">
                <a:solidFill>
                  <a:srgbClr val="40C1AC"/>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099DE577-5DB1-1A49-89A5-5420427CD9C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A522C36-0762-1240-BC1C-84234D938F21}"/>
              </a:ext>
            </a:extLst>
          </p:cNvPr>
          <p:cNvSpPr/>
          <p:nvPr userDrawn="1"/>
        </p:nvSpPr>
        <p:spPr>
          <a:xfrm>
            <a:off x="0" y="6715432"/>
            <a:ext cx="12192000" cy="142568"/>
          </a:xfrm>
          <a:prstGeom prst="rect">
            <a:avLst/>
          </a:prstGeom>
          <a:solidFill>
            <a:srgbClr val="40C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2658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0A5DA-CD42-394C-A37C-B0A3B196144A}"/>
              </a:ext>
            </a:extLst>
          </p:cNvPr>
          <p:cNvSpPr>
            <a:spLocks noGrp="1"/>
          </p:cNvSpPr>
          <p:nvPr>
            <p:ph type="title" hasCustomPrompt="1"/>
          </p:nvPr>
        </p:nvSpPr>
        <p:spPr/>
        <p:txBody>
          <a:bodyPr/>
          <a:lstStyle>
            <a:lvl1pPr>
              <a:defRPr b="1">
                <a:solidFill>
                  <a:srgbClr val="DC4405"/>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099DE577-5DB1-1A49-89A5-5420427CD9C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A522C36-0762-1240-BC1C-84234D938F21}"/>
              </a:ext>
            </a:extLst>
          </p:cNvPr>
          <p:cNvSpPr/>
          <p:nvPr userDrawn="1"/>
        </p:nvSpPr>
        <p:spPr>
          <a:xfrm>
            <a:off x="0" y="6715432"/>
            <a:ext cx="12192000" cy="142568"/>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5613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77696F-800C-3D4E-BFB1-34F416D05BE6}"/>
              </a:ext>
            </a:extLst>
          </p:cNvPr>
          <p:cNvSpPr/>
          <p:nvPr userDrawn="1"/>
        </p:nvSpPr>
        <p:spPr>
          <a:xfrm>
            <a:off x="-68520" y="-13017"/>
            <a:ext cx="12329346" cy="6974256"/>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EF0EC1-79A4-734C-B857-C7203BA5E8E1}"/>
              </a:ext>
            </a:extLst>
          </p:cNvPr>
          <p:cNvSpPr>
            <a:spLocks noGrp="1"/>
          </p:cNvSpPr>
          <p:nvPr>
            <p:ph type="title" hasCustomPrompt="1"/>
          </p:nvPr>
        </p:nvSpPr>
        <p:spPr>
          <a:xfrm>
            <a:off x="831850" y="1709738"/>
            <a:ext cx="10515600" cy="2852737"/>
          </a:xfrm>
        </p:spPr>
        <p:txBody>
          <a:bodyPr anchor="b"/>
          <a:lstStyle>
            <a:lvl1pPr>
              <a:defRPr sz="6000" b="1">
                <a:solidFill>
                  <a:schemeClr val="bg1"/>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6A711585-2B50-4648-A85C-2E4E99ACA637}"/>
              </a:ext>
            </a:extLst>
          </p:cNvPr>
          <p:cNvSpPr>
            <a:spLocks noGrp="1"/>
          </p:cNvSpPr>
          <p:nvPr>
            <p:ph type="body" idx="1"/>
          </p:nvPr>
        </p:nvSpPr>
        <p:spPr>
          <a:xfrm>
            <a:off x="831850" y="4589463"/>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Rectangle 7">
            <a:extLst>
              <a:ext uri="{FF2B5EF4-FFF2-40B4-BE49-F238E27FC236}">
                <a16:creationId xmlns:a16="http://schemas.microsoft.com/office/drawing/2014/main" id="{BEE6AF05-5A29-DE44-BE6E-6651B9C0910D}"/>
              </a:ext>
            </a:extLst>
          </p:cNvPr>
          <p:cNvSpPr/>
          <p:nvPr userDrawn="1"/>
        </p:nvSpPr>
        <p:spPr>
          <a:xfrm>
            <a:off x="0" y="6715432"/>
            <a:ext cx="12192000" cy="142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5398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77696F-800C-3D4E-BFB1-34F416D05BE6}"/>
              </a:ext>
            </a:extLst>
          </p:cNvPr>
          <p:cNvSpPr/>
          <p:nvPr userDrawn="1"/>
        </p:nvSpPr>
        <p:spPr>
          <a:xfrm>
            <a:off x="-68520" y="-13017"/>
            <a:ext cx="12329346" cy="6974256"/>
          </a:xfrm>
          <a:prstGeom prst="rect">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EF0EC1-79A4-734C-B857-C7203BA5E8E1}"/>
              </a:ext>
            </a:extLst>
          </p:cNvPr>
          <p:cNvSpPr>
            <a:spLocks noGrp="1"/>
          </p:cNvSpPr>
          <p:nvPr>
            <p:ph type="title" hasCustomPrompt="1"/>
          </p:nvPr>
        </p:nvSpPr>
        <p:spPr>
          <a:xfrm>
            <a:off x="831850" y="1709738"/>
            <a:ext cx="10515600" cy="2852737"/>
          </a:xfrm>
        </p:spPr>
        <p:txBody>
          <a:bodyPr anchor="b"/>
          <a:lstStyle>
            <a:lvl1pPr>
              <a:defRPr sz="6000" b="1">
                <a:solidFill>
                  <a:schemeClr val="bg1"/>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6A711585-2B50-4648-A85C-2E4E99ACA637}"/>
              </a:ext>
            </a:extLst>
          </p:cNvPr>
          <p:cNvSpPr>
            <a:spLocks noGrp="1"/>
          </p:cNvSpPr>
          <p:nvPr>
            <p:ph type="body" idx="1"/>
          </p:nvPr>
        </p:nvSpPr>
        <p:spPr>
          <a:xfrm>
            <a:off x="831850" y="4589463"/>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Rectangle 7">
            <a:extLst>
              <a:ext uri="{FF2B5EF4-FFF2-40B4-BE49-F238E27FC236}">
                <a16:creationId xmlns:a16="http://schemas.microsoft.com/office/drawing/2014/main" id="{BEE6AF05-5A29-DE44-BE6E-6651B9C0910D}"/>
              </a:ext>
            </a:extLst>
          </p:cNvPr>
          <p:cNvSpPr/>
          <p:nvPr userDrawn="1"/>
        </p:nvSpPr>
        <p:spPr>
          <a:xfrm>
            <a:off x="0" y="6715432"/>
            <a:ext cx="12192000" cy="142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6388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77696F-800C-3D4E-BFB1-34F416D05BE6}"/>
              </a:ext>
            </a:extLst>
          </p:cNvPr>
          <p:cNvSpPr/>
          <p:nvPr userDrawn="1"/>
        </p:nvSpPr>
        <p:spPr>
          <a:xfrm>
            <a:off x="-68520" y="-13017"/>
            <a:ext cx="12329346" cy="6974256"/>
          </a:xfrm>
          <a:prstGeom prst="rect">
            <a:avLst/>
          </a:prstGeom>
          <a:solidFill>
            <a:srgbClr val="00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EF0EC1-79A4-734C-B857-C7203BA5E8E1}"/>
              </a:ext>
            </a:extLst>
          </p:cNvPr>
          <p:cNvSpPr>
            <a:spLocks noGrp="1"/>
          </p:cNvSpPr>
          <p:nvPr>
            <p:ph type="title" hasCustomPrompt="1"/>
          </p:nvPr>
        </p:nvSpPr>
        <p:spPr>
          <a:xfrm>
            <a:off x="831850" y="1709738"/>
            <a:ext cx="10515600" cy="2852737"/>
          </a:xfrm>
        </p:spPr>
        <p:txBody>
          <a:bodyPr anchor="b"/>
          <a:lstStyle>
            <a:lvl1pPr>
              <a:defRPr sz="6000" b="1">
                <a:solidFill>
                  <a:schemeClr val="bg1"/>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6A711585-2B50-4648-A85C-2E4E99ACA637}"/>
              </a:ext>
            </a:extLst>
          </p:cNvPr>
          <p:cNvSpPr>
            <a:spLocks noGrp="1"/>
          </p:cNvSpPr>
          <p:nvPr>
            <p:ph type="body" idx="1"/>
          </p:nvPr>
        </p:nvSpPr>
        <p:spPr>
          <a:xfrm>
            <a:off x="831850" y="4589463"/>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Rectangle 7">
            <a:extLst>
              <a:ext uri="{FF2B5EF4-FFF2-40B4-BE49-F238E27FC236}">
                <a16:creationId xmlns:a16="http://schemas.microsoft.com/office/drawing/2014/main" id="{BEE6AF05-5A29-DE44-BE6E-6651B9C0910D}"/>
              </a:ext>
            </a:extLst>
          </p:cNvPr>
          <p:cNvSpPr/>
          <p:nvPr userDrawn="1"/>
        </p:nvSpPr>
        <p:spPr>
          <a:xfrm>
            <a:off x="0" y="6715432"/>
            <a:ext cx="12192000" cy="142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00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77696F-800C-3D4E-BFB1-34F416D05BE6}"/>
              </a:ext>
            </a:extLst>
          </p:cNvPr>
          <p:cNvSpPr/>
          <p:nvPr userDrawn="1"/>
        </p:nvSpPr>
        <p:spPr>
          <a:xfrm>
            <a:off x="-68520" y="-13017"/>
            <a:ext cx="12329346" cy="6974256"/>
          </a:xfrm>
          <a:prstGeom prst="rect">
            <a:avLst/>
          </a:prstGeom>
          <a:solidFill>
            <a:srgbClr val="40C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EF0EC1-79A4-734C-B857-C7203BA5E8E1}"/>
              </a:ext>
            </a:extLst>
          </p:cNvPr>
          <p:cNvSpPr>
            <a:spLocks noGrp="1"/>
          </p:cNvSpPr>
          <p:nvPr>
            <p:ph type="title" hasCustomPrompt="1"/>
          </p:nvPr>
        </p:nvSpPr>
        <p:spPr>
          <a:xfrm>
            <a:off x="831850" y="1709738"/>
            <a:ext cx="10515600" cy="2852737"/>
          </a:xfrm>
        </p:spPr>
        <p:txBody>
          <a:bodyPr anchor="b"/>
          <a:lstStyle>
            <a:lvl1pPr>
              <a:defRPr sz="6000" b="1">
                <a:solidFill>
                  <a:schemeClr val="bg1"/>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6A711585-2B50-4648-A85C-2E4E99ACA637}"/>
              </a:ext>
            </a:extLst>
          </p:cNvPr>
          <p:cNvSpPr>
            <a:spLocks noGrp="1"/>
          </p:cNvSpPr>
          <p:nvPr>
            <p:ph type="body" idx="1"/>
          </p:nvPr>
        </p:nvSpPr>
        <p:spPr>
          <a:xfrm>
            <a:off x="831850" y="4589463"/>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Rectangle 7">
            <a:extLst>
              <a:ext uri="{FF2B5EF4-FFF2-40B4-BE49-F238E27FC236}">
                <a16:creationId xmlns:a16="http://schemas.microsoft.com/office/drawing/2014/main" id="{BEE6AF05-5A29-DE44-BE6E-6651B9C0910D}"/>
              </a:ext>
            </a:extLst>
          </p:cNvPr>
          <p:cNvSpPr/>
          <p:nvPr userDrawn="1"/>
        </p:nvSpPr>
        <p:spPr>
          <a:xfrm>
            <a:off x="0" y="6715432"/>
            <a:ext cx="12192000" cy="142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513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77696F-800C-3D4E-BFB1-34F416D05BE6}"/>
              </a:ext>
            </a:extLst>
          </p:cNvPr>
          <p:cNvSpPr/>
          <p:nvPr userDrawn="1"/>
        </p:nvSpPr>
        <p:spPr>
          <a:xfrm>
            <a:off x="-68520" y="-13017"/>
            <a:ext cx="12329346" cy="6974256"/>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EF0EC1-79A4-734C-B857-C7203BA5E8E1}"/>
              </a:ext>
            </a:extLst>
          </p:cNvPr>
          <p:cNvSpPr>
            <a:spLocks noGrp="1"/>
          </p:cNvSpPr>
          <p:nvPr>
            <p:ph type="title" hasCustomPrompt="1"/>
          </p:nvPr>
        </p:nvSpPr>
        <p:spPr>
          <a:xfrm>
            <a:off x="831850" y="1709738"/>
            <a:ext cx="10515600" cy="2852737"/>
          </a:xfrm>
        </p:spPr>
        <p:txBody>
          <a:bodyPr anchor="b"/>
          <a:lstStyle>
            <a:lvl1pPr>
              <a:defRPr sz="6000" b="1">
                <a:solidFill>
                  <a:schemeClr val="bg1"/>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6A711585-2B50-4648-A85C-2E4E99ACA637}"/>
              </a:ext>
            </a:extLst>
          </p:cNvPr>
          <p:cNvSpPr>
            <a:spLocks noGrp="1"/>
          </p:cNvSpPr>
          <p:nvPr>
            <p:ph type="body" idx="1"/>
          </p:nvPr>
        </p:nvSpPr>
        <p:spPr>
          <a:xfrm>
            <a:off x="831850" y="4589463"/>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Rectangle 7">
            <a:extLst>
              <a:ext uri="{FF2B5EF4-FFF2-40B4-BE49-F238E27FC236}">
                <a16:creationId xmlns:a16="http://schemas.microsoft.com/office/drawing/2014/main" id="{BEE6AF05-5A29-DE44-BE6E-6651B9C0910D}"/>
              </a:ext>
            </a:extLst>
          </p:cNvPr>
          <p:cNvSpPr/>
          <p:nvPr userDrawn="1"/>
        </p:nvSpPr>
        <p:spPr>
          <a:xfrm>
            <a:off x="0" y="6715432"/>
            <a:ext cx="12192000" cy="142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6456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4DF196-9C85-F44A-A33C-1B7B60CAE0E0}"/>
              </a:ext>
            </a:extLst>
          </p:cNvPr>
          <p:cNvPicPr>
            <a:picLocks noChangeAspect="1"/>
          </p:cNvPicPr>
          <p:nvPr userDrawn="1"/>
        </p:nvPicPr>
        <p:blipFill>
          <a:blip r:embed="rId2"/>
          <a:stretch>
            <a:fillRect/>
          </a:stretch>
        </p:blipFill>
        <p:spPr>
          <a:xfrm>
            <a:off x="-1427355" y="-24176"/>
            <a:ext cx="13619356" cy="6963368"/>
          </a:xfrm>
          <a:prstGeom prst="rect">
            <a:avLst/>
          </a:prstGeom>
        </p:spPr>
      </p:pic>
      <p:sp>
        <p:nvSpPr>
          <p:cNvPr id="7" name="Rectangle 6">
            <a:extLst>
              <a:ext uri="{FF2B5EF4-FFF2-40B4-BE49-F238E27FC236}">
                <a16:creationId xmlns:a16="http://schemas.microsoft.com/office/drawing/2014/main" id="{3B478E3B-70CC-4F40-8C8F-ABC218B106DA}"/>
              </a:ext>
            </a:extLst>
          </p:cNvPr>
          <p:cNvSpPr/>
          <p:nvPr userDrawn="1"/>
        </p:nvSpPr>
        <p:spPr>
          <a:xfrm>
            <a:off x="2920181" y="1155954"/>
            <a:ext cx="9271819" cy="4608871"/>
          </a:xfrm>
          <a:prstGeom prst="rect">
            <a:avLst/>
          </a:prstGeom>
          <a:solidFill>
            <a:srgbClr val="00AFD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00871E-2302-0D42-84B5-BA79AAA588CE}"/>
              </a:ext>
            </a:extLst>
          </p:cNvPr>
          <p:cNvSpPr>
            <a:spLocks noGrp="1"/>
          </p:cNvSpPr>
          <p:nvPr>
            <p:ph type="ctrTitle" hasCustomPrompt="1"/>
          </p:nvPr>
        </p:nvSpPr>
        <p:spPr>
          <a:xfrm>
            <a:off x="3771900" y="1510983"/>
            <a:ext cx="6772273" cy="1918017"/>
          </a:xfrm>
        </p:spPr>
        <p:txBody>
          <a:bodyPr anchor="b">
            <a:normAutofit/>
          </a:bodyPr>
          <a:lstStyle>
            <a:lvl1pPr algn="l">
              <a:defRPr sz="3800" b="1" i="0">
                <a:solidFill>
                  <a:schemeClr val="bg1"/>
                </a:solidFill>
                <a:latin typeface="+mn-lt"/>
              </a:defRPr>
            </a:lvl1pPr>
          </a:lstStyle>
          <a:p>
            <a:r>
              <a:rPr lang="en-US" dirty="0"/>
              <a:t>Insert Title Here</a:t>
            </a:r>
          </a:p>
        </p:txBody>
      </p:sp>
      <p:sp>
        <p:nvSpPr>
          <p:cNvPr id="3" name="Subtitle 2">
            <a:extLst>
              <a:ext uri="{FF2B5EF4-FFF2-40B4-BE49-F238E27FC236}">
                <a16:creationId xmlns:a16="http://schemas.microsoft.com/office/drawing/2014/main" id="{13B057AD-A209-CA41-9582-4C9AF857510D}"/>
              </a:ext>
            </a:extLst>
          </p:cNvPr>
          <p:cNvSpPr>
            <a:spLocks noGrp="1"/>
          </p:cNvSpPr>
          <p:nvPr>
            <p:ph type="subTitle" idx="1" hasCustomPrompt="1"/>
          </p:nvPr>
        </p:nvSpPr>
        <p:spPr>
          <a:xfrm>
            <a:off x="3771900" y="4248150"/>
            <a:ext cx="6772273" cy="1005728"/>
          </a:xfrm>
        </p:spPr>
        <p:txBody>
          <a:bodyPr anchor="ct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name of presenter(s)</a:t>
            </a:r>
          </a:p>
          <a:p>
            <a:r>
              <a:rPr lang="en-US" dirty="0"/>
              <a:t>Insert date of presentation</a:t>
            </a:r>
          </a:p>
        </p:txBody>
      </p:sp>
      <p:cxnSp>
        <p:nvCxnSpPr>
          <p:cNvPr id="11" name="Straight Connector 10">
            <a:extLst>
              <a:ext uri="{FF2B5EF4-FFF2-40B4-BE49-F238E27FC236}">
                <a16:creationId xmlns:a16="http://schemas.microsoft.com/office/drawing/2014/main" id="{3FBD6CE3-164E-724B-A64A-5C2EF13CEDBA}"/>
              </a:ext>
            </a:extLst>
          </p:cNvPr>
          <p:cNvCxnSpPr/>
          <p:nvPr userDrawn="1"/>
        </p:nvCxnSpPr>
        <p:spPr>
          <a:xfrm flipV="1">
            <a:off x="3562350" y="2405902"/>
            <a:ext cx="0" cy="9468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29766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A9942-5387-A44C-B030-B3D6F8833D34}"/>
              </a:ext>
            </a:extLst>
          </p:cNvPr>
          <p:cNvSpPr>
            <a:spLocks noGrp="1"/>
          </p:cNvSpPr>
          <p:nvPr>
            <p:ph type="title" hasCustomPrompt="1"/>
          </p:nvPr>
        </p:nvSpPr>
        <p:spPr/>
        <p:txBody>
          <a:bodyPr/>
          <a:lstStyle>
            <a:lvl1pPr>
              <a:defRPr b="1">
                <a:solidFill>
                  <a:srgbClr val="00AFD7"/>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C1F33C5-8EE3-1D4A-A38C-1CCC34ECEE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BD0C9F-C2A6-124B-ACC4-EBF90A5E4F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8CE3BEA8-7DBC-E74B-B257-7E84E349CBB0}"/>
              </a:ext>
            </a:extLst>
          </p:cNvPr>
          <p:cNvSpPr/>
          <p:nvPr userDrawn="1"/>
        </p:nvSpPr>
        <p:spPr>
          <a:xfrm>
            <a:off x="0" y="6715432"/>
            <a:ext cx="12192000" cy="142568"/>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3189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A9942-5387-A44C-B030-B3D6F8833D34}"/>
              </a:ext>
            </a:extLst>
          </p:cNvPr>
          <p:cNvSpPr>
            <a:spLocks noGrp="1"/>
          </p:cNvSpPr>
          <p:nvPr>
            <p:ph type="title" hasCustomPrompt="1"/>
          </p:nvPr>
        </p:nvSpPr>
        <p:spPr/>
        <p:txBody>
          <a:bodyPr/>
          <a:lstStyle>
            <a:lvl1pPr>
              <a:defRPr b="1">
                <a:solidFill>
                  <a:srgbClr val="FFC845"/>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C1F33C5-8EE3-1D4A-A38C-1CCC34ECEE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BD0C9F-C2A6-124B-ACC4-EBF90A5E4F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8CE3BEA8-7DBC-E74B-B257-7E84E349CBB0}"/>
              </a:ext>
            </a:extLst>
          </p:cNvPr>
          <p:cNvSpPr/>
          <p:nvPr userDrawn="1"/>
        </p:nvSpPr>
        <p:spPr>
          <a:xfrm>
            <a:off x="0" y="6715432"/>
            <a:ext cx="12192000" cy="142568"/>
          </a:xfrm>
          <a:prstGeom prst="rect">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3033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A9942-5387-A44C-B030-B3D6F8833D34}"/>
              </a:ext>
            </a:extLst>
          </p:cNvPr>
          <p:cNvSpPr>
            <a:spLocks noGrp="1"/>
          </p:cNvSpPr>
          <p:nvPr>
            <p:ph type="title" hasCustomPrompt="1"/>
          </p:nvPr>
        </p:nvSpPr>
        <p:spPr/>
        <p:txBody>
          <a:bodyPr/>
          <a:lstStyle>
            <a:lvl1pPr>
              <a:defRPr b="1">
                <a:solidFill>
                  <a:srgbClr val="00AF66"/>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C1F33C5-8EE3-1D4A-A38C-1CCC34ECEE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BD0C9F-C2A6-124B-ACC4-EBF90A5E4F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8CE3BEA8-7DBC-E74B-B257-7E84E349CBB0}"/>
              </a:ext>
            </a:extLst>
          </p:cNvPr>
          <p:cNvSpPr/>
          <p:nvPr userDrawn="1"/>
        </p:nvSpPr>
        <p:spPr>
          <a:xfrm>
            <a:off x="0" y="6715432"/>
            <a:ext cx="12192000" cy="142568"/>
          </a:xfrm>
          <a:prstGeom prst="rect">
            <a:avLst/>
          </a:prstGeom>
          <a:solidFill>
            <a:srgbClr val="00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63886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A9942-5387-A44C-B030-B3D6F8833D34}"/>
              </a:ext>
            </a:extLst>
          </p:cNvPr>
          <p:cNvSpPr>
            <a:spLocks noGrp="1"/>
          </p:cNvSpPr>
          <p:nvPr>
            <p:ph type="title" hasCustomPrompt="1"/>
          </p:nvPr>
        </p:nvSpPr>
        <p:spPr/>
        <p:txBody>
          <a:bodyPr/>
          <a:lstStyle>
            <a:lvl1pPr>
              <a:defRPr b="1">
                <a:solidFill>
                  <a:srgbClr val="40C1AC"/>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C1F33C5-8EE3-1D4A-A38C-1CCC34ECEE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BD0C9F-C2A6-124B-ACC4-EBF90A5E4F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8CE3BEA8-7DBC-E74B-B257-7E84E349CBB0}"/>
              </a:ext>
            </a:extLst>
          </p:cNvPr>
          <p:cNvSpPr/>
          <p:nvPr userDrawn="1"/>
        </p:nvSpPr>
        <p:spPr>
          <a:xfrm>
            <a:off x="0" y="6715432"/>
            <a:ext cx="12192000" cy="142568"/>
          </a:xfrm>
          <a:prstGeom prst="rect">
            <a:avLst/>
          </a:prstGeom>
          <a:solidFill>
            <a:srgbClr val="40C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9052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A9942-5387-A44C-B030-B3D6F8833D34}"/>
              </a:ext>
            </a:extLst>
          </p:cNvPr>
          <p:cNvSpPr>
            <a:spLocks noGrp="1"/>
          </p:cNvSpPr>
          <p:nvPr>
            <p:ph type="title" hasCustomPrompt="1"/>
          </p:nvPr>
        </p:nvSpPr>
        <p:spPr/>
        <p:txBody>
          <a:bodyPr/>
          <a:lstStyle>
            <a:lvl1pPr>
              <a:defRPr b="1">
                <a:solidFill>
                  <a:srgbClr val="DC4405"/>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C1F33C5-8EE3-1D4A-A38C-1CCC34ECEE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BD0C9F-C2A6-124B-ACC4-EBF90A5E4F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8CE3BEA8-7DBC-E74B-B257-7E84E349CBB0}"/>
              </a:ext>
            </a:extLst>
          </p:cNvPr>
          <p:cNvSpPr/>
          <p:nvPr userDrawn="1"/>
        </p:nvSpPr>
        <p:spPr>
          <a:xfrm>
            <a:off x="0" y="6715432"/>
            <a:ext cx="12192000" cy="142568"/>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73448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C57B-2B72-5D4A-8985-016F0024E963}"/>
              </a:ext>
            </a:extLst>
          </p:cNvPr>
          <p:cNvSpPr>
            <a:spLocks noGrp="1"/>
          </p:cNvSpPr>
          <p:nvPr>
            <p:ph type="title" hasCustomPrompt="1"/>
          </p:nvPr>
        </p:nvSpPr>
        <p:spPr>
          <a:xfrm>
            <a:off x="839788" y="365125"/>
            <a:ext cx="10515600" cy="1325563"/>
          </a:xfrm>
        </p:spPr>
        <p:txBody>
          <a:bodyPr/>
          <a:lstStyle>
            <a:lvl1pPr>
              <a:defRPr b="1">
                <a:solidFill>
                  <a:srgbClr val="00AFD7"/>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6F2E8008-F006-2B45-812C-0610BAC453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EE961EB-6750-2E42-9DEB-CD08307DA7D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ECF230-72F5-FB40-9406-A0F8C80875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B739FE7-01F8-8D45-B97F-67C6676DE43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BF5D4771-53D9-904D-BCEC-DBB0E5F8F86D}"/>
              </a:ext>
            </a:extLst>
          </p:cNvPr>
          <p:cNvSpPr/>
          <p:nvPr userDrawn="1"/>
        </p:nvSpPr>
        <p:spPr>
          <a:xfrm>
            <a:off x="0" y="6715432"/>
            <a:ext cx="12192000" cy="142568"/>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073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C57B-2B72-5D4A-8985-016F0024E963}"/>
              </a:ext>
            </a:extLst>
          </p:cNvPr>
          <p:cNvSpPr>
            <a:spLocks noGrp="1"/>
          </p:cNvSpPr>
          <p:nvPr>
            <p:ph type="title" hasCustomPrompt="1"/>
          </p:nvPr>
        </p:nvSpPr>
        <p:spPr>
          <a:xfrm>
            <a:off x="839788" y="365125"/>
            <a:ext cx="10515600" cy="1325563"/>
          </a:xfrm>
        </p:spPr>
        <p:txBody>
          <a:bodyPr/>
          <a:lstStyle>
            <a:lvl1pPr>
              <a:defRPr b="1">
                <a:solidFill>
                  <a:srgbClr val="FFC845"/>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6F2E8008-F006-2B45-812C-0610BAC453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EE961EB-6750-2E42-9DEB-CD08307DA7D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ECF230-72F5-FB40-9406-A0F8C80875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B739FE7-01F8-8D45-B97F-67C6676DE43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BF5D4771-53D9-904D-BCEC-DBB0E5F8F86D}"/>
              </a:ext>
            </a:extLst>
          </p:cNvPr>
          <p:cNvSpPr/>
          <p:nvPr userDrawn="1"/>
        </p:nvSpPr>
        <p:spPr>
          <a:xfrm>
            <a:off x="0" y="6715432"/>
            <a:ext cx="12192000" cy="142568"/>
          </a:xfrm>
          <a:prstGeom prst="rect">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6835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C57B-2B72-5D4A-8985-016F0024E963}"/>
              </a:ext>
            </a:extLst>
          </p:cNvPr>
          <p:cNvSpPr>
            <a:spLocks noGrp="1"/>
          </p:cNvSpPr>
          <p:nvPr>
            <p:ph type="title" hasCustomPrompt="1"/>
          </p:nvPr>
        </p:nvSpPr>
        <p:spPr>
          <a:xfrm>
            <a:off x="839788" y="365125"/>
            <a:ext cx="10515600" cy="1325563"/>
          </a:xfrm>
        </p:spPr>
        <p:txBody>
          <a:bodyPr/>
          <a:lstStyle>
            <a:lvl1pPr>
              <a:defRPr b="1">
                <a:solidFill>
                  <a:srgbClr val="00AF66"/>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6F2E8008-F006-2B45-812C-0610BAC453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EE961EB-6750-2E42-9DEB-CD08307DA7D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ECF230-72F5-FB40-9406-A0F8C80875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B739FE7-01F8-8D45-B97F-67C6676DE43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BF5D4771-53D9-904D-BCEC-DBB0E5F8F86D}"/>
              </a:ext>
            </a:extLst>
          </p:cNvPr>
          <p:cNvSpPr/>
          <p:nvPr userDrawn="1"/>
        </p:nvSpPr>
        <p:spPr>
          <a:xfrm>
            <a:off x="0" y="6715432"/>
            <a:ext cx="12192000" cy="142568"/>
          </a:xfrm>
          <a:prstGeom prst="rect">
            <a:avLst/>
          </a:prstGeom>
          <a:solidFill>
            <a:srgbClr val="00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54909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3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C57B-2B72-5D4A-8985-016F0024E963}"/>
              </a:ext>
            </a:extLst>
          </p:cNvPr>
          <p:cNvSpPr>
            <a:spLocks noGrp="1"/>
          </p:cNvSpPr>
          <p:nvPr>
            <p:ph type="title" hasCustomPrompt="1"/>
          </p:nvPr>
        </p:nvSpPr>
        <p:spPr>
          <a:xfrm>
            <a:off x="839788" y="365125"/>
            <a:ext cx="10515600" cy="1325563"/>
          </a:xfrm>
        </p:spPr>
        <p:txBody>
          <a:bodyPr/>
          <a:lstStyle>
            <a:lvl1pPr>
              <a:defRPr b="1">
                <a:solidFill>
                  <a:srgbClr val="40C1AC"/>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6F2E8008-F006-2B45-812C-0610BAC453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EE961EB-6750-2E42-9DEB-CD08307DA7D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ECF230-72F5-FB40-9406-A0F8C80875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B739FE7-01F8-8D45-B97F-67C6676DE43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BF5D4771-53D9-904D-BCEC-DBB0E5F8F86D}"/>
              </a:ext>
            </a:extLst>
          </p:cNvPr>
          <p:cNvSpPr/>
          <p:nvPr userDrawn="1"/>
        </p:nvSpPr>
        <p:spPr>
          <a:xfrm>
            <a:off x="0" y="6715432"/>
            <a:ext cx="12192000" cy="142568"/>
          </a:xfrm>
          <a:prstGeom prst="rect">
            <a:avLst/>
          </a:prstGeom>
          <a:solidFill>
            <a:srgbClr val="40C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35496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4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C57B-2B72-5D4A-8985-016F0024E963}"/>
              </a:ext>
            </a:extLst>
          </p:cNvPr>
          <p:cNvSpPr>
            <a:spLocks noGrp="1"/>
          </p:cNvSpPr>
          <p:nvPr>
            <p:ph type="title" hasCustomPrompt="1"/>
          </p:nvPr>
        </p:nvSpPr>
        <p:spPr>
          <a:xfrm>
            <a:off x="839788" y="365125"/>
            <a:ext cx="10515600" cy="1325563"/>
          </a:xfrm>
        </p:spPr>
        <p:txBody>
          <a:bodyPr/>
          <a:lstStyle>
            <a:lvl1pPr>
              <a:defRPr b="1">
                <a:solidFill>
                  <a:srgbClr val="DC4405"/>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6F2E8008-F006-2B45-812C-0610BAC453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EE961EB-6750-2E42-9DEB-CD08307DA7D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ECF230-72F5-FB40-9406-A0F8C80875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B739FE7-01F8-8D45-B97F-67C6676DE43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BF5D4771-53D9-904D-BCEC-DBB0E5F8F86D}"/>
              </a:ext>
            </a:extLst>
          </p:cNvPr>
          <p:cNvSpPr/>
          <p:nvPr userDrawn="1"/>
        </p:nvSpPr>
        <p:spPr>
          <a:xfrm>
            <a:off x="0" y="6715432"/>
            <a:ext cx="12192000" cy="142568"/>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0243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D267BE-47FE-E342-9271-B9A3A603B00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3B478E3B-70CC-4F40-8C8F-ABC218B106DA}"/>
              </a:ext>
            </a:extLst>
          </p:cNvPr>
          <p:cNvSpPr/>
          <p:nvPr userDrawn="1"/>
        </p:nvSpPr>
        <p:spPr>
          <a:xfrm>
            <a:off x="2920181" y="1155954"/>
            <a:ext cx="9271819" cy="4608871"/>
          </a:xfrm>
          <a:prstGeom prst="rect">
            <a:avLst/>
          </a:prstGeom>
          <a:solidFill>
            <a:srgbClr val="FFC84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6000871E-2302-0D42-84B5-BA79AAA588CE}"/>
              </a:ext>
            </a:extLst>
          </p:cNvPr>
          <p:cNvSpPr>
            <a:spLocks noGrp="1"/>
          </p:cNvSpPr>
          <p:nvPr>
            <p:ph type="ctrTitle" hasCustomPrompt="1"/>
          </p:nvPr>
        </p:nvSpPr>
        <p:spPr>
          <a:xfrm>
            <a:off x="3771900" y="1510983"/>
            <a:ext cx="6772273" cy="1918017"/>
          </a:xfrm>
        </p:spPr>
        <p:txBody>
          <a:bodyPr anchor="b">
            <a:normAutofit/>
          </a:bodyPr>
          <a:lstStyle>
            <a:lvl1pPr algn="l">
              <a:defRPr sz="3800" b="1" i="0">
                <a:solidFill>
                  <a:schemeClr val="tx1"/>
                </a:solidFill>
                <a:latin typeface="+mn-lt"/>
              </a:defRPr>
            </a:lvl1pPr>
          </a:lstStyle>
          <a:p>
            <a:r>
              <a:rPr lang="en-US" dirty="0"/>
              <a:t>Insert Title Here</a:t>
            </a:r>
          </a:p>
        </p:txBody>
      </p:sp>
      <p:cxnSp>
        <p:nvCxnSpPr>
          <p:cNvPr id="11" name="Straight Connector 10">
            <a:extLst>
              <a:ext uri="{FF2B5EF4-FFF2-40B4-BE49-F238E27FC236}">
                <a16:creationId xmlns:a16="http://schemas.microsoft.com/office/drawing/2014/main" id="{3FBD6CE3-164E-724B-A64A-5C2EF13CEDBA}"/>
              </a:ext>
            </a:extLst>
          </p:cNvPr>
          <p:cNvCxnSpPr/>
          <p:nvPr userDrawn="1"/>
        </p:nvCxnSpPr>
        <p:spPr>
          <a:xfrm flipV="1">
            <a:off x="3562350" y="2405902"/>
            <a:ext cx="0" cy="9468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EB552DC9-3E44-6E42-8A0B-1F20C81299C9}"/>
              </a:ext>
            </a:extLst>
          </p:cNvPr>
          <p:cNvSpPr>
            <a:spLocks noGrp="1"/>
          </p:cNvSpPr>
          <p:nvPr>
            <p:ph type="subTitle" idx="1" hasCustomPrompt="1"/>
          </p:nvPr>
        </p:nvSpPr>
        <p:spPr>
          <a:xfrm>
            <a:off x="3771900" y="4248150"/>
            <a:ext cx="6772273" cy="1005728"/>
          </a:xfrm>
        </p:spPr>
        <p:txBody>
          <a:bodyPr anchor="ctr">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name of presenter(s)</a:t>
            </a:r>
          </a:p>
          <a:p>
            <a:r>
              <a:rPr lang="en-US" dirty="0"/>
              <a:t>Insert date of presentation</a:t>
            </a:r>
          </a:p>
        </p:txBody>
      </p:sp>
    </p:spTree>
    <p:extLst>
      <p:ext uri="{BB962C8B-B14F-4D97-AF65-F5344CB8AC3E}">
        <p14:creationId xmlns:p14="http://schemas.microsoft.com/office/powerpoint/2010/main" val="100696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62A3-7EE1-1E4C-8D38-00993E933BEA}"/>
              </a:ext>
            </a:extLst>
          </p:cNvPr>
          <p:cNvSpPr>
            <a:spLocks noGrp="1"/>
          </p:cNvSpPr>
          <p:nvPr>
            <p:ph type="title" hasCustomPrompt="1"/>
          </p:nvPr>
        </p:nvSpPr>
        <p:spPr/>
        <p:txBody>
          <a:bodyPr/>
          <a:lstStyle>
            <a:lvl1pPr>
              <a:defRPr b="1">
                <a:solidFill>
                  <a:srgbClr val="00AFD7"/>
                </a:solidFill>
                <a:latin typeface="+mn-lt"/>
              </a:defRPr>
            </a:lvl1pPr>
          </a:lstStyle>
          <a:p>
            <a:r>
              <a:rPr lang="en-US" dirty="0"/>
              <a:t>CLICK TO EDIT MASTER TITLE STYLE</a:t>
            </a:r>
          </a:p>
        </p:txBody>
      </p:sp>
      <p:sp>
        <p:nvSpPr>
          <p:cNvPr id="6" name="Rectangle 5">
            <a:extLst>
              <a:ext uri="{FF2B5EF4-FFF2-40B4-BE49-F238E27FC236}">
                <a16:creationId xmlns:a16="http://schemas.microsoft.com/office/drawing/2014/main" id="{CFAF13F1-792E-4A4E-A2D1-AB9CB7ECC0D3}"/>
              </a:ext>
            </a:extLst>
          </p:cNvPr>
          <p:cNvSpPr/>
          <p:nvPr userDrawn="1"/>
        </p:nvSpPr>
        <p:spPr>
          <a:xfrm>
            <a:off x="0" y="6715432"/>
            <a:ext cx="12192000" cy="142568"/>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10044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62A3-7EE1-1E4C-8D38-00993E933BEA}"/>
              </a:ext>
            </a:extLst>
          </p:cNvPr>
          <p:cNvSpPr>
            <a:spLocks noGrp="1"/>
          </p:cNvSpPr>
          <p:nvPr>
            <p:ph type="title" hasCustomPrompt="1"/>
          </p:nvPr>
        </p:nvSpPr>
        <p:spPr/>
        <p:txBody>
          <a:bodyPr/>
          <a:lstStyle>
            <a:lvl1pPr>
              <a:defRPr b="1">
                <a:solidFill>
                  <a:srgbClr val="FFC845"/>
                </a:solidFill>
                <a:latin typeface="+mn-lt"/>
              </a:defRPr>
            </a:lvl1pPr>
          </a:lstStyle>
          <a:p>
            <a:r>
              <a:rPr lang="en-US" dirty="0"/>
              <a:t>CLICK TO EDIT MASTER TITLE STYLE</a:t>
            </a:r>
          </a:p>
        </p:txBody>
      </p:sp>
      <p:sp>
        <p:nvSpPr>
          <p:cNvPr id="6" name="Rectangle 5">
            <a:extLst>
              <a:ext uri="{FF2B5EF4-FFF2-40B4-BE49-F238E27FC236}">
                <a16:creationId xmlns:a16="http://schemas.microsoft.com/office/drawing/2014/main" id="{CFAF13F1-792E-4A4E-A2D1-AB9CB7ECC0D3}"/>
              </a:ext>
            </a:extLst>
          </p:cNvPr>
          <p:cNvSpPr/>
          <p:nvPr userDrawn="1"/>
        </p:nvSpPr>
        <p:spPr>
          <a:xfrm>
            <a:off x="0" y="6715432"/>
            <a:ext cx="12192000" cy="142568"/>
          </a:xfrm>
          <a:prstGeom prst="rect">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39695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62A3-7EE1-1E4C-8D38-00993E933BEA}"/>
              </a:ext>
            </a:extLst>
          </p:cNvPr>
          <p:cNvSpPr>
            <a:spLocks noGrp="1"/>
          </p:cNvSpPr>
          <p:nvPr>
            <p:ph type="title" hasCustomPrompt="1"/>
          </p:nvPr>
        </p:nvSpPr>
        <p:spPr/>
        <p:txBody>
          <a:bodyPr/>
          <a:lstStyle>
            <a:lvl1pPr>
              <a:defRPr b="1">
                <a:solidFill>
                  <a:srgbClr val="00AF66"/>
                </a:solidFill>
                <a:latin typeface="+mn-lt"/>
              </a:defRPr>
            </a:lvl1pPr>
          </a:lstStyle>
          <a:p>
            <a:r>
              <a:rPr lang="en-US" dirty="0"/>
              <a:t>CLICK TO EDIT MASTER TITLE STYLE</a:t>
            </a:r>
          </a:p>
        </p:txBody>
      </p:sp>
      <p:sp>
        <p:nvSpPr>
          <p:cNvPr id="6" name="Rectangle 5">
            <a:extLst>
              <a:ext uri="{FF2B5EF4-FFF2-40B4-BE49-F238E27FC236}">
                <a16:creationId xmlns:a16="http://schemas.microsoft.com/office/drawing/2014/main" id="{CFAF13F1-792E-4A4E-A2D1-AB9CB7ECC0D3}"/>
              </a:ext>
            </a:extLst>
          </p:cNvPr>
          <p:cNvSpPr/>
          <p:nvPr userDrawn="1"/>
        </p:nvSpPr>
        <p:spPr>
          <a:xfrm>
            <a:off x="0" y="6715432"/>
            <a:ext cx="12192000" cy="142568"/>
          </a:xfrm>
          <a:prstGeom prst="rect">
            <a:avLst/>
          </a:prstGeom>
          <a:solidFill>
            <a:srgbClr val="00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75357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62A3-7EE1-1E4C-8D38-00993E933BEA}"/>
              </a:ext>
            </a:extLst>
          </p:cNvPr>
          <p:cNvSpPr>
            <a:spLocks noGrp="1"/>
          </p:cNvSpPr>
          <p:nvPr>
            <p:ph type="title" hasCustomPrompt="1"/>
          </p:nvPr>
        </p:nvSpPr>
        <p:spPr/>
        <p:txBody>
          <a:bodyPr/>
          <a:lstStyle>
            <a:lvl1pPr>
              <a:defRPr b="1">
                <a:solidFill>
                  <a:srgbClr val="40C1AC"/>
                </a:solidFill>
                <a:latin typeface="+mn-lt"/>
              </a:defRPr>
            </a:lvl1pPr>
          </a:lstStyle>
          <a:p>
            <a:r>
              <a:rPr lang="en-US" dirty="0"/>
              <a:t>CLICK TO EDIT MASTER TITLE STYLE</a:t>
            </a:r>
          </a:p>
        </p:txBody>
      </p:sp>
      <p:sp>
        <p:nvSpPr>
          <p:cNvPr id="6" name="Rectangle 5">
            <a:extLst>
              <a:ext uri="{FF2B5EF4-FFF2-40B4-BE49-F238E27FC236}">
                <a16:creationId xmlns:a16="http://schemas.microsoft.com/office/drawing/2014/main" id="{CFAF13F1-792E-4A4E-A2D1-AB9CB7ECC0D3}"/>
              </a:ext>
            </a:extLst>
          </p:cNvPr>
          <p:cNvSpPr/>
          <p:nvPr userDrawn="1"/>
        </p:nvSpPr>
        <p:spPr>
          <a:xfrm>
            <a:off x="0" y="6715432"/>
            <a:ext cx="12192000" cy="142568"/>
          </a:xfrm>
          <a:prstGeom prst="rect">
            <a:avLst/>
          </a:prstGeom>
          <a:solidFill>
            <a:srgbClr val="40C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35264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62A3-7EE1-1E4C-8D38-00993E933BEA}"/>
              </a:ext>
            </a:extLst>
          </p:cNvPr>
          <p:cNvSpPr>
            <a:spLocks noGrp="1"/>
          </p:cNvSpPr>
          <p:nvPr>
            <p:ph type="title" hasCustomPrompt="1"/>
          </p:nvPr>
        </p:nvSpPr>
        <p:spPr/>
        <p:txBody>
          <a:bodyPr/>
          <a:lstStyle>
            <a:lvl1pPr>
              <a:defRPr b="1">
                <a:solidFill>
                  <a:srgbClr val="DC4405"/>
                </a:solidFill>
                <a:latin typeface="+mn-lt"/>
              </a:defRPr>
            </a:lvl1pPr>
          </a:lstStyle>
          <a:p>
            <a:r>
              <a:rPr lang="en-US" dirty="0"/>
              <a:t>CLICK TO EDIT MASTER TITLE STYLE</a:t>
            </a:r>
          </a:p>
        </p:txBody>
      </p:sp>
      <p:sp>
        <p:nvSpPr>
          <p:cNvPr id="6" name="Rectangle 5">
            <a:extLst>
              <a:ext uri="{FF2B5EF4-FFF2-40B4-BE49-F238E27FC236}">
                <a16:creationId xmlns:a16="http://schemas.microsoft.com/office/drawing/2014/main" id="{CFAF13F1-792E-4A4E-A2D1-AB9CB7ECC0D3}"/>
              </a:ext>
            </a:extLst>
          </p:cNvPr>
          <p:cNvSpPr/>
          <p:nvPr userDrawn="1"/>
        </p:nvSpPr>
        <p:spPr>
          <a:xfrm>
            <a:off x="0" y="6715432"/>
            <a:ext cx="12192000" cy="142568"/>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66848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9026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68076-F7FF-8848-8D63-DF3945439DC3}"/>
              </a:ext>
            </a:extLst>
          </p:cNvPr>
          <p:cNvSpPr>
            <a:spLocks noGrp="1"/>
          </p:cNvSpPr>
          <p:nvPr>
            <p:ph type="title" hasCustomPrompt="1"/>
          </p:nvPr>
        </p:nvSpPr>
        <p:spPr>
          <a:xfrm>
            <a:off x="839788" y="457200"/>
            <a:ext cx="3932237" cy="1600200"/>
          </a:xfrm>
        </p:spPr>
        <p:txBody>
          <a:bodyPr anchor="b"/>
          <a:lstStyle>
            <a:lvl1pPr>
              <a:defRPr sz="3200" b="1">
                <a:solidFill>
                  <a:srgbClr val="00AFD7"/>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C87C5D9-A0C2-6441-B053-F8CA83B8FE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75A8E5-E02A-3641-865A-558A7EE673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BFF0EC04-1752-3749-A8C5-1BFE8857A831}"/>
              </a:ext>
            </a:extLst>
          </p:cNvPr>
          <p:cNvSpPr/>
          <p:nvPr userDrawn="1"/>
        </p:nvSpPr>
        <p:spPr>
          <a:xfrm>
            <a:off x="0" y="6715432"/>
            <a:ext cx="12192000" cy="142568"/>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49653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68076-F7FF-8848-8D63-DF3945439DC3}"/>
              </a:ext>
            </a:extLst>
          </p:cNvPr>
          <p:cNvSpPr>
            <a:spLocks noGrp="1"/>
          </p:cNvSpPr>
          <p:nvPr>
            <p:ph type="title" hasCustomPrompt="1"/>
          </p:nvPr>
        </p:nvSpPr>
        <p:spPr>
          <a:xfrm>
            <a:off x="839788" y="457200"/>
            <a:ext cx="3932237" cy="1600200"/>
          </a:xfrm>
        </p:spPr>
        <p:txBody>
          <a:bodyPr anchor="b"/>
          <a:lstStyle>
            <a:lvl1pPr>
              <a:defRPr sz="3200" b="1">
                <a:solidFill>
                  <a:srgbClr val="FFC845"/>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C87C5D9-A0C2-6441-B053-F8CA83B8FE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75A8E5-E02A-3641-865A-558A7EE673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BFF0EC04-1752-3749-A8C5-1BFE8857A831}"/>
              </a:ext>
            </a:extLst>
          </p:cNvPr>
          <p:cNvSpPr/>
          <p:nvPr userDrawn="1"/>
        </p:nvSpPr>
        <p:spPr>
          <a:xfrm>
            <a:off x="0" y="6715432"/>
            <a:ext cx="12192000" cy="142568"/>
          </a:xfrm>
          <a:prstGeom prst="rect">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22395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68076-F7FF-8848-8D63-DF3945439DC3}"/>
              </a:ext>
            </a:extLst>
          </p:cNvPr>
          <p:cNvSpPr>
            <a:spLocks noGrp="1"/>
          </p:cNvSpPr>
          <p:nvPr>
            <p:ph type="title" hasCustomPrompt="1"/>
          </p:nvPr>
        </p:nvSpPr>
        <p:spPr>
          <a:xfrm>
            <a:off x="839788" y="457200"/>
            <a:ext cx="3932237" cy="1600200"/>
          </a:xfrm>
        </p:spPr>
        <p:txBody>
          <a:bodyPr anchor="b"/>
          <a:lstStyle>
            <a:lvl1pPr>
              <a:defRPr sz="3200" b="1">
                <a:solidFill>
                  <a:srgbClr val="00AF66"/>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C87C5D9-A0C2-6441-B053-F8CA83B8FE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75A8E5-E02A-3641-865A-558A7EE673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BFF0EC04-1752-3749-A8C5-1BFE8857A831}"/>
              </a:ext>
            </a:extLst>
          </p:cNvPr>
          <p:cNvSpPr/>
          <p:nvPr userDrawn="1"/>
        </p:nvSpPr>
        <p:spPr>
          <a:xfrm>
            <a:off x="0" y="6715432"/>
            <a:ext cx="12192000" cy="142568"/>
          </a:xfrm>
          <a:prstGeom prst="rect">
            <a:avLst/>
          </a:prstGeom>
          <a:solidFill>
            <a:srgbClr val="00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11869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3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68076-F7FF-8848-8D63-DF3945439DC3}"/>
              </a:ext>
            </a:extLst>
          </p:cNvPr>
          <p:cNvSpPr>
            <a:spLocks noGrp="1"/>
          </p:cNvSpPr>
          <p:nvPr>
            <p:ph type="title" hasCustomPrompt="1"/>
          </p:nvPr>
        </p:nvSpPr>
        <p:spPr>
          <a:xfrm>
            <a:off x="839788" y="457200"/>
            <a:ext cx="3932237" cy="1600200"/>
          </a:xfrm>
        </p:spPr>
        <p:txBody>
          <a:bodyPr anchor="b"/>
          <a:lstStyle>
            <a:lvl1pPr>
              <a:defRPr sz="3200" b="1">
                <a:solidFill>
                  <a:srgbClr val="40C1AC"/>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C87C5D9-A0C2-6441-B053-F8CA83B8FE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75A8E5-E02A-3641-865A-558A7EE673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BFF0EC04-1752-3749-A8C5-1BFE8857A831}"/>
              </a:ext>
            </a:extLst>
          </p:cNvPr>
          <p:cNvSpPr/>
          <p:nvPr userDrawn="1"/>
        </p:nvSpPr>
        <p:spPr>
          <a:xfrm>
            <a:off x="0" y="6715432"/>
            <a:ext cx="12192000" cy="142568"/>
          </a:xfrm>
          <a:prstGeom prst="rect">
            <a:avLst/>
          </a:prstGeom>
          <a:solidFill>
            <a:srgbClr val="40C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633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B409C2-2859-DF45-82B5-4AE5FDBF8BBD}"/>
              </a:ext>
            </a:extLst>
          </p:cNvPr>
          <p:cNvPicPr>
            <a:picLocks noChangeAspect="1"/>
          </p:cNvPicPr>
          <p:nvPr userDrawn="1"/>
        </p:nvPicPr>
        <p:blipFill>
          <a:blip r:embed="rId2"/>
          <a:stretch>
            <a:fillRect/>
          </a:stretch>
        </p:blipFill>
        <p:spPr>
          <a:xfrm>
            <a:off x="-125694" y="-737170"/>
            <a:ext cx="12416930" cy="8277953"/>
          </a:xfrm>
          <a:prstGeom prst="rect">
            <a:avLst/>
          </a:prstGeom>
        </p:spPr>
      </p:pic>
      <p:sp>
        <p:nvSpPr>
          <p:cNvPr id="7" name="Rectangle 6">
            <a:extLst>
              <a:ext uri="{FF2B5EF4-FFF2-40B4-BE49-F238E27FC236}">
                <a16:creationId xmlns:a16="http://schemas.microsoft.com/office/drawing/2014/main" id="{3B478E3B-70CC-4F40-8C8F-ABC218B106DA}"/>
              </a:ext>
            </a:extLst>
          </p:cNvPr>
          <p:cNvSpPr/>
          <p:nvPr userDrawn="1"/>
        </p:nvSpPr>
        <p:spPr>
          <a:xfrm>
            <a:off x="2920181" y="1155954"/>
            <a:ext cx="9371055" cy="4608871"/>
          </a:xfrm>
          <a:prstGeom prst="rect">
            <a:avLst/>
          </a:prstGeom>
          <a:solidFill>
            <a:srgbClr val="00AF66">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00871E-2302-0D42-84B5-BA79AAA588CE}"/>
              </a:ext>
            </a:extLst>
          </p:cNvPr>
          <p:cNvSpPr>
            <a:spLocks noGrp="1"/>
          </p:cNvSpPr>
          <p:nvPr>
            <p:ph type="ctrTitle" hasCustomPrompt="1"/>
          </p:nvPr>
        </p:nvSpPr>
        <p:spPr>
          <a:xfrm>
            <a:off x="3771900" y="1510983"/>
            <a:ext cx="6772273" cy="1918017"/>
          </a:xfrm>
        </p:spPr>
        <p:txBody>
          <a:bodyPr anchor="b">
            <a:normAutofit/>
          </a:bodyPr>
          <a:lstStyle>
            <a:lvl1pPr algn="l">
              <a:defRPr sz="3800" b="1" i="0">
                <a:solidFill>
                  <a:schemeClr val="bg1"/>
                </a:solidFill>
                <a:latin typeface="+mn-lt"/>
              </a:defRPr>
            </a:lvl1pPr>
          </a:lstStyle>
          <a:p>
            <a:r>
              <a:rPr lang="en-US" dirty="0"/>
              <a:t>Insert Title Here</a:t>
            </a:r>
          </a:p>
        </p:txBody>
      </p:sp>
      <p:cxnSp>
        <p:nvCxnSpPr>
          <p:cNvPr id="11" name="Straight Connector 10">
            <a:extLst>
              <a:ext uri="{FF2B5EF4-FFF2-40B4-BE49-F238E27FC236}">
                <a16:creationId xmlns:a16="http://schemas.microsoft.com/office/drawing/2014/main" id="{3FBD6CE3-164E-724B-A64A-5C2EF13CEDBA}"/>
              </a:ext>
            </a:extLst>
          </p:cNvPr>
          <p:cNvCxnSpPr/>
          <p:nvPr userDrawn="1"/>
        </p:nvCxnSpPr>
        <p:spPr>
          <a:xfrm flipV="1">
            <a:off x="3562350" y="2405902"/>
            <a:ext cx="0" cy="9468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EB552DC9-3E44-6E42-8A0B-1F20C81299C9}"/>
              </a:ext>
            </a:extLst>
          </p:cNvPr>
          <p:cNvSpPr>
            <a:spLocks noGrp="1"/>
          </p:cNvSpPr>
          <p:nvPr>
            <p:ph type="subTitle" idx="1" hasCustomPrompt="1"/>
          </p:nvPr>
        </p:nvSpPr>
        <p:spPr>
          <a:xfrm>
            <a:off x="3771900" y="4248150"/>
            <a:ext cx="6772273" cy="1005728"/>
          </a:xfrm>
        </p:spPr>
        <p:txBody>
          <a:bodyPr anchor="ct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name of presenter(s)</a:t>
            </a:r>
          </a:p>
          <a:p>
            <a:r>
              <a:rPr lang="en-US" dirty="0"/>
              <a:t>Insert date of presentation</a:t>
            </a:r>
          </a:p>
        </p:txBody>
      </p:sp>
    </p:spTree>
    <p:extLst>
      <p:ext uri="{BB962C8B-B14F-4D97-AF65-F5344CB8AC3E}">
        <p14:creationId xmlns:p14="http://schemas.microsoft.com/office/powerpoint/2010/main" val="19378346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4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68076-F7FF-8848-8D63-DF3945439DC3}"/>
              </a:ext>
            </a:extLst>
          </p:cNvPr>
          <p:cNvSpPr>
            <a:spLocks noGrp="1"/>
          </p:cNvSpPr>
          <p:nvPr>
            <p:ph type="title" hasCustomPrompt="1"/>
          </p:nvPr>
        </p:nvSpPr>
        <p:spPr>
          <a:xfrm>
            <a:off x="839788" y="457200"/>
            <a:ext cx="3932237" cy="1600200"/>
          </a:xfrm>
        </p:spPr>
        <p:txBody>
          <a:bodyPr anchor="b"/>
          <a:lstStyle>
            <a:lvl1pPr>
              <a:defRPr sz="3200" b="1">
                <a:solidFill>
                  <a:srgbClr val="DC4405"/>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C87C5D9-A0C2-6441-B053-F8CA83B8FE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75A8E5-E02A-3641-865A-558A7EE673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BFF0EC04-1752-3749-A8C5-1BFE8857A831}"/>
              </a:ext>
            </a:extLst>
          </p:cNvPr>
          <p:cNvSpPr/>
          <p:nvPr userDrawn="1"/>
        </p:nvSpPr>
        <p:spPr>
          <a:xfrm>
            <a:off x="0" y="6715432"/>
            <a:ext cx="12192000" cy="142568"/>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80306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839788" y="457200"/>
            <a:ext cx="3932237" cy="1600200"/>
          </a:xfrm>
        </p:spPr>
        <p:txBody>
          <a:bodyPr anchor="b"/>
          <a:lstStyle>
            <a:lvl1pPr>
              <a:defRPr sz="3200" b="1">
                <a:solidFill>
                  <a:srgbClr val="00AFD7"/>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AE70BFF1-A966-974E-B25E-61FB686EC036}"/>
              </a:ext>
            </a:extLst>
          </p:cNvPr>
          <p:cNvSpPr/>
          <p:nvPr userDrawn="1"/>
        </p:nvSpPr>
        <p:spPr>
          <a:xfrm>
            <a:off x="0" y="6715432"/>
            <a:ext cx="12192000" cy="142568"/>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13940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3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839788" y="457200"/>
            <a:ext cx="3932237" cy="1600200"/>
          </a:xfrm>
        </p:spPr>
        <p:txBody>
          <a:bodyPr anchor="b"/>
          <a:lstStyle>
            <a:lvl1pPr>
              <a:defRPr sz="3200" b="1">
                <a:solidFill>
                  <a:srgbClr val="FFC845"/>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AE70BFF1-A966-974E-B25E-61FB686EC036}"/>
              </a:ext>
            </a:extLst>
          </p:cNvPr>
          <p:cNvSpPr/>
          <p:nvPr userDrawn="1"/>
        </p:nvSpPr>
        <p:spPr>
          <a:xfrm>
            <a:off x="0" y="6715432"/>
            <a:ext cx="12192000" cy="142568"/>
          </a:xfrm>
          <a:prstGeom prst="rect">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37001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4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839788" y="457200"/>
            <a:ext cx="3932237" cy="1600200"/>
          </a:xfrm>
        </p:spPr>
        <p:txBody>
          <a:bodyPr anchor="b"/>
          <a:lstStyle>
            <a:lvl1pPr>
              <a:defRPr sz="3200" b="1">
                <a:solidFill>
                  <a:srgbClr val="00AF66"/>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AE70BFF1-A966-974E-B25E-61FB686EC036}"/>
              </a:ext>
            </a:extLst>
          </p:cNvPr>
          <p:cNvSpPr/>
          <p:nvPr userDrawn="1"/>
        </p:nvSpPr>
        <p:spPr>
          <a:xfrm>
            <a:off x="0" y="6715432"/>
            <a:ext cx="12192000" cy="142568"/>
          </a:xfrm>
          <a:prstGeom prst="rect">
            <a:avLst/>
          </a:prstGeom>
          <a:solidFill>
            <a:srgbClr val="00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73350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5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839788" y="457200"/>
            <a:ext cx="3932237" cy="1600200"/>
          </a:xfrm>
        </p:spPr>
        <p:txBody>
          <a:bodyPr anchor="b"/>
          <a:lstStyle>
            <a:lvl1pPr>
              <a:defRPr sz="3200" b="1">
                <a:solidFill>
                  <a:srgbClr val="40C1AC"/>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AE70BFF1-A966-974E-B25E-61FB686EC036}"/>
              </a:ext>
            </a:extLst>
          </p:cNvPr>
          <p:cNvSpPr/>
          <p:nvPr userDrawn="1"/>
        </p:nvSpPr>
        <p:spPr>
          <a:xfrm>
            <a:off x="0" y="6715432"/>
            <a:ext cx="12192000" cy="142568"/>
          </a:xfrm>
          <a:prstGeom prst="rect">
            <a:avLst/>
          </a:prstGeom>
          <a:solidFill>
            <a:srgbClr val="40C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89707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6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839788" y="457200"/>
            <a:ext cx="3932237" cy="1600200"/>
          </a:xfrm>
        </p:spPr>
        <p:txBody>
          <a:bodyPr anchor="b"/>
          <a:lstStyle>
            <a:lvl1pPr>
              <a:defRPr sz="3200" b="1">
                <a:solidFill>
                  <a:srgbClr val="DC4405"/>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AE70BFF1-A966-974E-B25E-61FB686EC036}"/>
              </a:ext>
            </a:extLst>
          </p:cNvPr>
          <p:cNvSpPr/>
          <p:nvPr userDrawn="1"/>
        </p:nvSpPr>
        <p:spPr>
          <a:xfrm>
            <a:off x="0" y="6715432"/>
            <a:ext cx="12192000" cy="142568"/>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8318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70BFF1-A966-974E-B25E-61FB686EC036}"/>
              </a:ext>
            </a:extLst>
          </p:cNvPr>
          <p:cNvSpPr/>
          <p:nvPr userDrawn="1"/>
        </p:nvSpPr>
        <p:spPr>
          <a:xfrm>
            <a:off x="6980903" y="0"/>
            <a:ext cx="5211097" cy="6858000"/>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7560802" y="457200"/>
            <a:ext cx="3932237" cy="1600200"/>
          </a:xfrm>
        </p:spPr>
        <p:txBody>
          <a:bodyPr anchor="b"/>
          <a:lstStyle>
            <a:lvl1pPr>
              <a:defRPr sz="3200" b="1">
                <a:solidFill>
                  <a:schemeClr val="bg1"/>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41644"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7560802" y="2057400"/>
            <a:ext cx="3932237" cy="3811588"/>
          </a:xfrm>
        </p:spPr>
        <p:txBody>
          <a:bodyP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41788385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7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70BFF1-A966-974E-B25E-61FB686EC036}"/>
              </a:ext>
            </a:extLst>
          </p:cNvPr>
          <p:cNvSpPr/>
          <p:nvPr userDrawn="1"/>
        </p:nvSpPr>
        <p:spPr>
          <a:xfrm>
            <a:off x="6980903" y="0"/>
            <a:ext cx="5211097" cy="6858000"/>
          </a:xfrm>
          <a:prstGeom prst="rect">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7560802" y="457200"/>
            <a:ext cx="3932237" cy="1600200"/>
          </a:xfrm>
        </p:spPr>
        <p:txBody>
          <a:bodyPr anchor="b"/>
          <a:lstStyle>
            <a:lvl1pPr>
              <a:defRPr sz="3200" b="1">
                <a:solidFill>
                  <a:schemeClr val="tx1"/>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41644"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7560802" y="2057400"/>
            <a:ext cx="3932237" cy="3811588"/>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092054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8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70BFF1-A966-974E-B25E-61FB686EC036}"/>
              </a:ext>
            </a:extLst>
          </p:cNvPr>
          <p:cNvSpPr/>
          <p:nvPr userDrawn="1"/>
        </p:nvSpPr>
        <p:spPr>
          <a:xfrm>
            <a:off x="6980903" y="0"/>
            <a:ext cx="5211097" cy="6858000"/>
          </a:xfrm>
          <a:prstGeom prst="rect">
            <a:avLst/>
          </a:prstGeom>
          <a:solidFill>
            <a:srgbClr val="00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7560802" y="457200"/>
            <a:ext cx="3932237" cy="1600200"/>
          </a:xfrm>
        </p:spPr>
        <p:txBody>
          <a:bodyPr anchor="b"/>
          <a:lstStyle>
            <a:lvl1pPr>
              <a:defRPr sz="3200" b="1">
                <a:solidFill>
                  <a:schemeClr val="bg1"/>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41644"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7560802" y="2057400"/>
            <a:ext cx="3932237" cy="3811588"/>
          </a:xfrm>
        </p:spPr>
        <p:txBody>
          <a:bodyP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1334184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9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70BFF1-A966-974E-B25E-61FB686EC036}"/>
              </a:ext>
            </a:extLst>
          </p:cNvPr>
          <p:cNvSpPr/>
          <p:nvPr userDrawn="1"/>
        </p:nvSpPr>
        <p:spPr>
          <a:xfrm>
            <a:off x="6980903" y="0"/>
            <a:ext cx="5211097" cy="6858000"/>
          </a:xfrm>
          <a:prstGeom prst="rect">
            <a:avLst/>
          </a:prstGeom>
          <a:solidFill>
            <a:srgbClr val="40C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7560802" y="457200"/>
            <a:ext cx="3932237" cy="1600200"/>
          </a:xfrm>
        </p:spPr>
        <p:txBody>
          <a:bodyPr anchor="b"/>
          <a:lstStyle>
            <a:lvl1pPr>
              <a:defRPr sz="3200" b="1">
                <a:solidFill>
                  <a:schemeClr val="tx1"/>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41644"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7560802" y="2057400"/>
            <a:ext cx="3932237" cy="3811588"/>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1864705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12ED81-1719-2E4C-967A-767F3E36F1FE}"/>
              </a:ext>
            </a:extLst>
          </p:cNvPr>
          <p:cNvPicPr>
            <a:picLocks noChangeAspect="1"/>
          </p:cNvPicPr>
          <p:nvPr userDrawn="1"/>
        </p:nvPicPr>
        <p:blipFill>
          <a:blip r:embed="rId2"/>
          <a:stretch>
            <a:fillRect/>
          </a:stretch>
        </p:blipFill>
        <p:spPr>
          <a:xfrm>
            <a:off x="-42930" y="-628650"/>
            <a:ext cx="12277859" cy="8172450"/>
          </a:xfrm>
          <a:prstGeom prst="rect">
            <a:avLst/>
          </a:prstGeom>
        </p:spPr>
      </p:pic>
      <p:sp>
        <p:nvSpPr>
          <p:cNvPr id="7" name="Rectangle 6">
            <a:extLst>
              <a:ext uri="{FF2B5EF4-FFF2-40B4-BE49-F238E27FC236}">
                <a16:creationId xmlns:a16="http://schemas.microsoft.com/office/drawing/2014/main" id="{3B478E3B-70CC-4F40-8C8F-ABC218B106DA}"/>
              </a:ext>
            </a:extLst>
          </p:cNvPr>
          <p:cNvSpPr/>
          <p:nvPr userDrawn="1"/>
        </p:nvSpPr>
        <p:spPr>
          <a:xfrm>
            <a:off x="2920181" y="1155954"/>
            <a:ext cx="9314748" cy="4608871"/>
          </a:xfrm>
          <a:prstGeom prst="rect">
            <a:avLst/>
          </a:prstGeom>
          <a:solidFill>
            <a:srgbClr val="40C1AC">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00871E-2302-0D42-84B5-BA79AAA588CE}"/>
              </a:ext>
            </a:extLst>
          </p:cNvPr>
          <p:cNvSpPr>
            <a:spLocks noGrp="1"/>
          </p:cNvSpPr>
          <p:nvPr>
            <p:ph type="ctrTitle" hasCustomPrompt="1"/>
          </p:nvPr>
        </p:nvSpPr>
        <p:spPr>
          <a:xfrm>
            <a:off x="3771900" y="1510983"/>
            <a:ext cx="6772273" cy="1918017"/>
          </a:xfrm>
        </p:spPr>
        <p:txBody>
          <a:bodyPr anchor="b">
            <a:normAutofit/>
          </a:bodyPr>
          <a:lstStyle>
            <a:lvl1pPr algn="l">
              <a:defRPr sz="3800" b="1" i="0">
                <a:solidFill>
                  <a:schemeClr val="tx1"/>
                </a:solidFill>
                <a:latin typeface="+mn-lt"/>
              </a:defRPr>
            </a:lvl1pPr>
          </a:lstStyle>
          <a:p>
            <a:r>
              <a:rPr lang="en-US" dirty="0"/>
              <a:t>Insert Title Here</a:t>
            </a:r>
          </a:p>
        </p:txBody>
      </p:sp>
      <p:cxnSp>
        <p:nvCxnSpPr>
          <p:cNvPr id="11" name="Straight Connector 10">
            <a:extLst>
              <a:ext uri="{FF2B5EF4-FFF2-40B4-BE49-F238E27FC236}">
                <a16:creationId xmlns:a16="http://schemas.microsoft.com/office/drawing/2014/main" id="{3FBD6CE3-164E-724B-A64A-5C2EF13CEDBA}"/>
              </a:ext>
            </a:extLst>
          </p:cNvPr>
          <p:cNvCxnSpPr/>
          <p:nvPr userDrawn="1"/>
        </p:nvCxnSpPr>
        <p:spPr>
          <a:xfrm flipV="1">
            <a:off x="3562350" y="2405902"/>
            <a:ext cx="0" cy="9468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CD07609A-7E67-0943-9C43-82FE70D0847D}"/>
              </a:ext>
            </a:extLst>
          </p:cNvPr>
          <p:cNvSpPr>
            <a:spLocks noGrp="1"/>
          </p:cNvSpPr>
          <p:nvPr>
            <p:ph type="subTitle" idx="1" hasCustomPrompt="1"/>
          </p:nvPr>
        </p:nvSpPr>
        <p:spPr>
          <a:xfrm>
            <a:off x="3771900" y="4248150"/>
            <a:ext cx="6772273" cy="1005728"/>
          </a:xfrm>
        </p:spPr>
        <p:txBody>
          <a:bodyPr anchor="ctr">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name of presenter(s)</a:t>
            </a:r>
          </a:p>
          <a:p>
            <a:r>
              <a:rPr lang="en-US" dirty="0"/>
              <a:t>Insert date of presentation</a:t>
            </a:r>
          </a:p>
        </p:txBody>
      </p:sp>
    </p:spTree>
    <p:extLst>
      <p:ext uri="{BB962C8B-B14F-4D97-AF65-F5344CB8AC3E}">
        <p14:creationId xmlns:p14="http://schemas.microsoft.com/office/powerpoint/2010/main" val="12030563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10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70BFF1-A966-974E-B25E-61FB686EC036}"/>
              </a:ext>
            </a:extLst>
          </p:cNvPr>
          <p:cNvSpPr/>
          <p:nvPr userDrawn="1"/>
        </p:nvSpPr>
        <p:spPr>
          <a:xfrm>
            <a:off x="6980903" y="0"/>
            <a:ext cx="5211097"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7560802" y="457200"/>
            <a:ext cx="3932237" cy="1600200"/>
          </a:xfrm>
        </p:spPr>
        <p:txBody>
          <a:bodyPr anchor="b"/>
          <a:lstStyle>
            <a:lvl1pPr>
              <a:defRPr sz="3200" b="1">
                <a:solidFill>
                  <a:schemeClr val="bg1"/>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41644"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7560802" y="2057400"/>
            <a:ext cx="3932237" cy="3811588"/>
          </a:xfrm>
        </p:spPr>
        <p:txBody>
          <a:bodyP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6231752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70BFF1-A966-974E-B25E-61FB686EC036}"/>
              </a:ext>
            </a:extLst>
          </p:cNvPr>
          <p:cNvSpPr/>
          <p:nvPr userDrawn="1"/>
        </p:nvSpPr>
        <p:spPr>
          <a:xfrm>
            <a:off x="0" y="0"/>
            <a:ext cx="5211097" cy="6858000"/>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639429" y="457200"/>
            <a:ext cx="3932237" cy="1600200"/>
          </a:xfrm>
        </p:spPr>
        <p:txBody>
          <a:bodyPr anchor="b"/>
          <a:lstStyle>
            <a:lvl1pPr>
              <a:defRPr sz="3200" b="1">
                <a:solidFill>
                  <a:schemeClr val="bg1"/>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577552"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639429" y="2057400"/>
            <a:ext cx="3932237" cy="3811588"/>
          </a:xfrm>
        </p:spPr>
        <p:txBody>
          <a:bodyP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92124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11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70BFF1-A966-974E-B25E-61FB686EC036}"/>
              </a:ext>
            </a:extLst>
          </p:cNvPr>
          <p:cNvSpPr/>
          <p:nvPr userDrawn="1"/>
        </p:nvSpPr>
        <p:spPr>
          <a:xfrm>
            <a:off x="0" y="0"/>
            <a:ext cx="5211097" cy="6858000"/>
          </a:xfrm>
          <a:prstGeom prst="rect">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639429" y="457200"/>
            <a:ext cx="3932237" cy="1600200"/>
          </a:xfrm>
        </p:spPr>
        <p:txBody>
          <a:bodyPr anchor="b"/>
          <a:lstStyle>
            <a:lvl1pPr>
              <a:defRPr sz="3200" b="1">
                <a:solidFill>
                  <a:schemeClr val="tx1"/>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577552"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639429" y="2057400"/>
            <a:ext cx="3932237" cy="3811588"/>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9877089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12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70BFF1-A966-974E-B25E-61FB686EC036}"/>
              </a:ext>
            </a:extLst>
          </p:cNvPr>
          <p:cNvSpPr/>
          <p:nvPr userDrawn="1"/>
        </p:nvSpPr>
        <p:spPr>
          <a:xfrm>
            <a:off x="0" y="0"/>
            <a:ext cx="5211097" cy="6858000"/>
          </a:xfrm>
          <a:prstGeom prst="rect">
            <a:avLst/>
          </a:prstGeom>
          <a:solidFill>
            <a:srgbClr val="00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639429" y="457200"/>
            <a:ext cx="3932237" cy="1600200"/>
          </a:xfrm>
        </p:spPr>
        <p:txBody>
          <a:bodyPr anchor="b"/>
          <a:lstStyle>
            <a:lvl1pPr>
              <a:defRPr sz="3200" b="1">
                <a:solidFill>
                  <a:schemeClr val="bg1"/>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577552"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639429" y="2057400"/>
            <a:ext cx="3932237" cy="3811588"/>
          </a:xfrm>
        </p:spPr>
        <p:txBody>
          <a:bodyP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7125282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13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70BFF1-A966-974E-B25E-61FB686EC036}"/>
              </a:ext>
            </a:extLst>
          </p:cNvPr>
          <p:cNvSpPr/>
          <p:nvPr userDrawn="1"/>
        </p:nvSpPr>
        <p:spPr>
          <a:xfrm>
            <a:off x="0" y="0"/>
            <a:ext cx="5211097" cy="6858000"/>
          </a:xfrm>
          <a:prstGeom prst="rect">
            <a:avLst/>
          </a:prstGeom>
          <a:solidFill>
            <a:srgbClr val="40C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639429" y="457200"/>
            <a:ext cx="3932237" cy="1600200"/>
          </a:xfrm>
        </p:spPr>
        <p:txBody>
          <a:bodyPr anchor="b"/>
          <a:lstStyle>
            <a:lvl1pPr>
              <a:defRPr sz="3200" b="1">
                <a:solidFill>
                  <a:schemeClr val="tx1"/>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577552"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639429" y="2057400"/>
            <a:ext cx="3932237" cy="3811588"/>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11442438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14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70BFF1-A966-974E-B25E-61FB686EC036}"/>
              </a:ext>
            </a:extLst>
          </p:cNvPr>
          <p:cNvSpPr/>
          <p:nvPr userDrawn="1"/>
        </p:nvSpPr>
        <p:spPr>
          <a:xfrm>
            <a:off x="0" y="0"/>
            <a:ext cx="5211097"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639429" y="457200"/>
            <a:ext cx="3932237" cy="1600200"/>
          </a:xfrm>
        </p:spPr>
        <p:txBody>
          <a:bodyPr anchor="b"/>
          <a:lstStyle>
            <a:lvl1pPr>
              <a:defRPr sz="3200" b="1">
                <a:solidFill>
                  <a:schemeClr val="bg1"/>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577552"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639429" y="2057400"/>
            <a:ext cx="3932237" cy="3811588"/>
          </a:xfrm>
        </p:spPr>
        <p:txBody>
          <a:bodyP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597267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E48C28-B6F6-1D42-983A-5347D0B34073}"/>
              </a:ext>
            </a:extLst>
          </p:cNvPr>
          <p:cNvPicPr>
            <a:picLocks noChangeAspect="1"/>
          </p:cNvPicPr>
          <p:nvPr userDrawn="1"/>
        </p:nvPicPr>
        <p:blipFill>
          <a:blip r:embed="rId2"/>
          <a:stretch>
            <a:fillRect/>
          </a:stretch>
        </p:blipFill>
        <p:spPr>
          <a:xfrm>
            <a:off x="-3824440" y="-1986793"/>
            <a:ext cx="16068991" cy="10695922"/>
          </a:xfrm>
          <a:prstGeom prst="rect">
            <a:avLst/>
          </a:prstGeom>
        </p:spPr>
      </p:pic>
      <p:sp>
        <p:nvSpPr>
          <p:cNvPr id="7" name="Rectangle 6">
            <a:extLst>
              <a:ext uri="{FF2B5EF4-FFF2-40B4-BE49-F238E27FC236}">
                <a16:creationId xmlns:a16="http://schemas.microsoft.com/office/drawing/2014/main" id="{3B478E3B-70CC-4F40-8C8F-ABC218B106DA}"/>
              </a:ext>
            </a:extLst>
          </p:cNvPr>
          <p:cNvSpPr/>
          <p:nvPr userDrawn="1"/>
        </p:nvSpPr>
        <p:spPr>
          <a:xfrm>
            <a:off x="2920181" y="1155954"/>
            <a:ext cx="9324370" cy="4608871"/>
          </a:xfrm>
          <a:prstGeom prst="rect">
            <a:avLst/>
          </a:prstGeom>
          <a:solidFill>
            <a:srgbClr val="DC440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00871E-2302-0D42-84B5-BA79AAA588CE}"/>
              </a:ext>
            </a:extLst>
          </p:cNvPr>
          <p:cNvSpPr>
            <a:spLocks noGrp="1"/>
          </p:cNvSpPr>
          <p:nvPr>
            <p:ph type="ctrTitle" hasCustomPrompt="1"/>
          </p:nvPr>
        </p:nvSpPr>
        <p:spPr>
          <a:xfrm>
            <a:off x="3771900" y="1510983"/>
            <a:ext cx="6772273" cy="1918017"/>
          </a:xfrm>
        </p:spPr>
        <p:txBody>
          <a:bodyPr anchor="b">
            <a:normAutofit/>
          </a:bodyPr>
          <a:lstStyle>
            <a:lvl1pPr algn="l">
              <a:defRPr sz="3800" b="1" i="0">
                <a:solidFill>
                  <a:schemeClr val="bg1"/>
                </a:solidFill>
                <a:latin typeface="+mn-lt"/>
              </a:defRPr>
            </a:lvl1pPr>
          </a:lstStyle>
          <a:p>
            <a:r>
              <a:rPr lang="en-US" dirty="0"/>
              <a:t>Insert Title Here</a:t>
            </a:r>
          </a:p>
        </p:txBody>
      </p:sp>
      <p:cxnSp>
        <p:nvCxnSpPr>
          <p:cNvPr id="11" name="Straight Connector 10">
            <a:extLst>
              <a:ext uri="{FF2B5EF4-FFF2-40B4-BE49-F238E27FC236}">
                <a16:creationId xmlns:a16="http://schemas.microsoft.com/office/drawing/2014/main" id="{3FBD6CE3-164E-724B-A64A-5C2EF13CEDBA}"/>
              </a:ext>
            </a:extLst>
          </p:cNvPr>
          <p:cNvCxnSpPr/>
          <p:nvPr userDrawn="1"/>
        </p:nvCxnSpPr>
        <p:spPr>
          <a:xfrm flipV="1">
            <a:off x="3562350" y="2405902"/>
            <a:ext cx="0" cy="9468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55A93A73-F132-F341-A3CF-635C6EF5EC54}"/>
              </a:ext>
            </a:extLst>
          </p:cNvPr>
          <p:cNvSpPr>
            <a:spLocks noGrp="1"/>
          </p:cNvSpPr>
          <p:nvPr>
            <p:ph type="subTitle" idx="1" hasCustomPrompt="1"/>
          </p:nvPr>
        </p:nvSpPr>
        <p:spPr>
          <a:xfrm>
            <a:off x="3771900" y="4248150"/>
            <a:ext cx="6772273" cy="1005728"/>
          </a:xfrm>
        </p:spPr>
        <p:txBody>
          <a:bodyPr anchor="ct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name of presenter(s)</a:t>
            </a:r>
          </a:p>
          <a:p>
            <a:r>
              <a:rPr lang="en-US" dirty="0"/>
              <a:t>Insert date of presentation</a:t>
            </a:r>
          </a:p>
        </p:txBody>
      </p:sp>
    </p:spTree>
    <p:extLst>
      <p:ext uri="{BB962C8B-B14F-4D97-AF65-F5344CB8AC3E}">
        <p14:creationId xmlns:p14="http://schemas.microsoft.com/office/powerpoint/2010/main" val="1781966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F956DA-C110-114C-BC48-AE1D406B9F63}"/>
              </a:ext>
            </a:extLst>
          </p:cNvPr>
          <p:cNvPicPr>
            <a:picLocks noChangeAspect="1"/>
          </p:cNvPicPr>
          <p:nvPr userDrawn="1"/>
        </p:nvPicPr>
        <p:blipFill>
          <a:blip r:embed="rId2"/>
          <a:stretch>
            <a:fillRect/>
          </a:stretch>
        </p:blipFill>
        <p:spPr>
          <a:xfrm>
            <a:off x="-68826" y="-720275"/>
            <a:ext cx="12329652" cy="8219768"/>
          </a:xfrm>
          <a:prstGeom prst="rect">
            <a:avLst/>
          </a:prstGeom>
        </p:spPr>
      </p:pic>
      <p:sp>
        <p:nvSpPr>
          <p:cNvPr id="7" name="Rectangle 6">
            <a:extLst>
              <a:ext uri="{FF2B5EF4-FFF2-40B4-BE49-F238E27FC236}">
                <a16:creationId xmlns:a16="http://schemas.microsoft.com/office/drawing/2014/main" id="{3B478E3B-70CC-4F40-8C8F-ABC218B106DA}"/>
              </a:ext>
            </a:extLst>
          </p:cNvPr>
          <p:cNvSpPr/>
          <p:nvPr userDrawn="1"/>
        </p:nvSpPr>
        <p:spPr>
          <a:xfrm>
            <a:off x="2920181" y="1155954"/>
            <a:ext cx="9340645" cy="4608871"/>
          </a:xfrm>
          <a:prstGeom prst="rect">
            <a:avLst/>
          </a:prstGeom>
          <a:solidFill>
            <a:srgbClr val="00AFD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00871E-2302-0D42-84B5-BA79AAA588CE}"/>
              </a:ext>
            </a:extLst>
          </p:cNvPr>
          <p:cNvSpPr>
            <a:spLocks noGrp="1"/>
          </p:cNvSpPr>
          <p:nvPr>
            <p:ph type="ctrTitle" hasCustomPrompt="1"/>
          </p:nvPr>
        </p:nvSpPr>
        <p:spPr>
          <a:xfrm>
            <a:off x="3771900" y="1510983"/>
            <a:ext cx="6772273" cy="1918017"/>
          </a:xfrm>
        </p:spPr>
        <p:txBody>
          <a:bodyPr anchor="b">
            <a:normAutofit/>
          </a:bodyPr>
          <a:lstStyle>
            <a:lvl1pPr algn="l">
              <a:defRPr sz="3800" b="1" i="0">
                <a:solidFill>
                  <a:schemeClr val="bg1"/>
                </a:solidFill>
                <a:latin typeface="+mn-lt"/>
              </a:defRPr>
            </a:lvl1pPr>
          </a:lstStyle>
          <a:p>
            <a:r>
              <a:rPr lang="en-US" dirty="0"/>
              <a:t>Insert Title Here</a:t>
            </a:r>
          </a:p>
        </p:txBody>
      </p:sp>
      <p:cxnSp>
        <p:nvCxnSpPr>
          <p:cNvPr id="11" name="Straight Connector 10">
            <a:extLst>
              <a:ext uri="{FF2B5EF4-FFF2-40B4-BE49-F238E27FC236}">
                <a16:creationId xmlns:a16="http://schemas.microsoft.com/office/drawing/2014/main" id="{3FBD6CE3-164E-724B-A64A-5C2EF13CEDBA}"/>
              </a:ext>
            </a:extLst>
          </p:cNvPr>
          <p:cNvCxnSpPr/>
          <p:nvPr userDrawn="1"/>
        </p:nvCxnSpPr>
        <p:spPr>
          <a:xfrm flipV="1">
            <a:off x="3562350" y="2405902"/>
            <a:ext cx="0" cy="9468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EB552DC9-3E44-6E42-8A0B-1F20C81299C9}"/>
              </a:ext>
            </a:extLst>
          </p:cNvPr>
          <p:cNvSpPr>
            <a:spLocks noGrp="1"/>
          </p:cNvSpPr>
          <p:nvPr>
            <p:ph type="subTitle" idx="1" hasCustomPrompt="1"/>
          </p:nvPr>
        </p:nvSpPr>
        <p:spPr>
          <a:xfrm>
            <a:off x="3771900" y="4248150"/>
            <a:ext cx="6772273" cy="1005728"/>
          </a:xfrm>
        </p:spPr>
        <p:txBody>
          <a:bodyPr anchor="ct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name of presenter(s)</a:t>
            </a:r>
          </a:p>
          <a:p>
            <a:r>
              <a:rPr lang="en-US" dirty="0"/>
              <a:t>Insert date of presentation</a:t>
            </a:r>
          </a:p>
        </p:txBody>
      </p:sp>
    </p:spTree>
    <p:extLst>
      <p:ext uri="{BB962C8B-B14F-4D97-AF65-F5344CB8AC3E}">
        <p14:creationId xmlns:p14="http://schemas.microsoft.com/office/powerpoint/2010/main" val="1876683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453789B-8E23-A04B-AF67-68DBEBE9D430}"/>
              </a:ext>
            </a:extLst>
          </p:cNvPr>
          <p:cNvPicPr>
            <a:picLocks noChangeAspect="1"/>
          </p:cNvPicPr>
          <p:nvPr userDrawn="1"/>
        </p:nvPicPr>
        <p:blipFill>
          <a:blip r:embed="rId2"/>
          <a:stretch>
            <a:fillRect/>
          </a:stretch>
        </p:blipFill>
        <p:spPr>
          <a:xfrm>
            <a:off x="2655" y="0"/>
            <a:ext cx="12186690" cy="6858000"/>
          </a:xfrm>
          <a:prstGeom prst="rect">
            <a:avLst/>
          </a:prstGeom>
        </p:spPr>
      </p:pic>
      <p:sp>
        <p:nvSpPr>
          <p:cNvPr id="7" name="Rectangle 6">
            <a:extLst>
              <a:ext uri="{FF2B5EF4-FFF2-40B4-BE49-F238E27FC236}">
                <a16:creationId xmlns:a16="http://schemas.microsoft.com/office/drawing/2014/main" id="{3B478E3B-70CC-4F40-8C8F-ABC218B106DA}"/>
              </a:ext>
            </a:extLst>
          </p:cNvPr>
          <p:cNvSpPr/>
          <p:nvPr userDrawn="1"/>
        </p:nvSpPr>
        <p:spPr>
          <a:xfrm>
            <a:off x="2920181" y="1155954"/>
            <a:ext cx="9271819" cy="4608871"/>
          </a:xfrm>
          <a:prstGeom prst="rect">
            <a:avLst/>
          </a:prstGeom>
          <a:solidFill>
            <a:srgbClr val="00AFD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00871E-2302-0D42-84B5-BA79AAA588CE}"/>
              </a:ext>
            </a:extLst>
          </p:cNvPr>
          <p:cNvSpPr>
            <a:spLocks noGrp="1"/>
          </p:cNvSpPr>
          <p:nvPr>
            <p:ph type="ctrTitle" hasCustomPrompt="1"/>
          </p:nvPr>
        </p:nvSpPr>
        <p:spPr>
          <a:xfrm>
            <a:off x="3771900" y="1510983"/>
            <a:ext cx="6772273" cy="1918017"/>
          </a:xfrm>
        </p:spPr>
        <p:txBody>
          <a:bodyPr anchor="b">
            <a:normAutofit/>
          </a:bodyPr>
          <a:lstStyle>
            <a:lvl1pPr algn="l">
              <a:defRPr sz="3800" b="1" i="0">
                <a:solidFill>
                  <a:schemeClr val="bg1"/>
                </a:solidFill>
                <a:latin typeface="+mn-lt"/>
              </a:defRPr>
            </a:lvl1pPr>
          </a:lstStyle>
          <a:p>
            <a:r>
              <a:rPr lang="en-US" dirty="0"/>
              <a:t>Insert Title Here</a:t>
            </a:r>
          </a:p>
        </p:txBody>
      </p:sp>
      <p:cxnSp>
        <p:nvCxnSpPr>
          <p:cNvPr id="11" name="Straight Connector 10">
            <a:extLst>
              <a:ext uri="{FF2B5EF4-FFF2-40B4-BE49-F238E27FC236}">
                <a16:creationId xmlns:a16="http://schemas.microsoft.com/office/drawing/2014/main" id="{3FBD6CE3-164E-724B-A64A-5C2EF13CEDBA}"/>
              </a:ext>
            </a:extLst>
          </p:cNvPr>
          <p:cNvCxnSpPr/>
          <p:nvPr userDrawn="1"/>
        </p:nvCxnSpPr>
        <p:spPr>
          <a:xfrm flipV="1">
            <a:off x="3562350" y="2405902"/>
            <a:ext cx="0" cy="9468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EB552DC9-3E44-6E42-8A0B-1F20C81299C9}"/>
              </a:ext>
            </a:extLst>
          </p:cNvPr>
          <p:cNvSpPr>
            <a:spLocks noGrp="1"/>
          </p:cNvSpPr>
          <p:nvPr>
            <p:ph type="subTitle" idx="1" hasCustomPrompt="1"/>
          </p:nvPr>
        </p:nvSpPr>
        <p:spPr>
          <a:xfrm>
            <a:off x="3771900" y="4248150"/>
            <a:ext cx="6772273" cy="1005728"/>
          </a:xfrm>
        </p:spPr>
        <p:txBody>
          <a:bodyPr anchor="ct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name of presenter(s)</a:t>
            </a:r>
          </a:p>
          <a:p>
            <a:r>
              <a:rPr lang="en-US" dirty="0"/>
              <a:t>Insert date of presentation</a:t>
            </a:r>
          </a:p>
        </p:txBody>
      </p:sp>
    </p:spTree>
    <p:extLst>
      <p:ext uri="{BB962C8B-B14F-4D97-AF65-F5344CB8AC3E}">
        <p14:creationId xmlns:p14="http://schemas.microsoft.com/office/powerpoint/2010/main" val="1487267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EDA164-53B5-D541-97CB-C4302E7AAB31}"/>
              </a:ext>
            </a:extLst>
          </p:cNvPr>
          <p:cNvSpPr/>
          <p:nvPr userDrawn="1"/>
        </p:nvSpPr>
        <p:spPr>
          <a:xfrm>
            <a:off x="-68520" y="-13017"/>
            <a:ext cx="12329346" cy="6974256"/>
          </a:xfrm>
          <a:prstGeom prst="rect">
            <a:avLst/>
          </a:prstGeom>
          <a:solidFill>
            <a:srgbClr val="3A3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B478E3B-70CC-4F40-8C8F-ABC218B106DA}"/>
              </a:ext>
            </a:extLst>
          </p:cNvPr>
          <p:cNvSpPr/>
          <p:nvPr userDrawn="1"/>
        </p:nvSpPr>
        <p:spPr>
          <a:xfrm>
            <a:off x="2920181" y="1155954"/>
            <a:ext cx="9340645" cy="4608871"/>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00871E-2302-0D42-84B5-BA79AAA588CE}"/>
              </a:ext>
            </a:extLst>
          </p:cNvPr>
          <p:cNvSpPr>
            <a:spLocks noGrp="1"/>
          </p:cNvSpPr>
          <p:nvPr>
            <p:ph type="ctrTitle" hasCustomPrompt="1"/>
          </p:nvPr>
        </p:nvSpPr>
        <p:spPr>
          <a:xfrm>
            <a:off x="3771900" y="1510983"/>
            <a:ext cx="6772273" cy="1918017"/>
          </a:xfrm>
        </p:spPr>
        <p:txBody>
          <a:bodyPr anchor="b">
            <a:normAutofit/>
          </a:bodyPr>
          <a:lstStyle>
            <a:lvl1pPr algn="l">
              <a:defRPr sz="3800" b="1" i="0">
                <a:solidFill>
                  <a:schemeClr val="bg1"/>
                </a:solidFill>
                <a:latin typeface="+mn-lt"/>
              </a:defRPr>
            </a:lvl1pPr>
          </a:lstStyle>
          <a:p>
            <a:r>
              <a:rPr lang="en-US" dirty="0"/>
              <a:t>Insert Title Here</a:t>
            </a:r>
          </a:p>
        </p:txBody>
      </p:sp>
      <p:cxnSp>
        <p:nvCxnSpPr>
          <p:cNvPr id="11" name="Straight Connector 10">
            <a:extLst>
              <a:ext uri="{FF2B5EF4-FFF2-40B4-BE49-F238E27FC236}">
                <a16:creationId xmlns:a16="http://schemas.microsoft.com/office/drawing/2014/main" id="{3FBD6CE3-164E-724B-A64A-5C2EF13CEDBA}"/>
              </a:ext>
            </a:extLst>
          </p:cNvPr>
          <p:cNvCxnSpPr/>
          <p:nvPr userDrawn="1"/>
        </p:nvCxnSpPr>
        <p:spPr>
          <a:xfrm flipV="1">
            <a:off x="3562350" y="2405902"/>
            <a:ext cx="0" cy="9468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EB552DC9-3E44-6E42-8A0B-1F20C81299C9}"/>
              </a:ext>
            </a:extLst>
          </p:cNvPr>
          <p:cNvSpPr>
            <a:spLocks noGrp="1"/>
          </p:cNvSpPr>
          <p:nvPr>
            <p:ph type="subTitle" idx="1" hasCustomPrompt="1"/>
          </p:nvPr>
        </p:nvSpPr>
        <p:spPr>
          <a:xfrm>
            <a:off x="3771900" y="4248150"/>
            <a:ext cx="6772273" cy="1005728"/>
          </a:xfrm>
        </p:spPr>
        <p:txBody>
          <a:bodyPr anchor="ct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name of presenter(s)</a:t>
            </a:r>
          </a:p>
          <a:p>
            <a:r>
              <a:rPr lang="en-US" dirty="0"/>
              <a:t>Insert date of presentation</a:t>
            </a:r>
          </a:p>
        </p:txBody>
      </p:sp>
    </p:spTree>
    <p:extLst>
      <p:ext uri="{BB962C8B-B14F-4D97-AF65-F5344CB8AC3E}">
        <p14:creationId xmlns:p14="http://schemas.microsoft.com/office/powerpoint/2010/main" val="144953905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F5B58A-99D0-9E46-9633-25816195FA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B4746E-E9D0-1B42-9F87-01327BF8A1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6759316"/>
      </p:ext>
    </p:extLst>
  </p:cSld>
  <p:clrMap bg1="lt1" tx1="dk1" bg2="lt2" tx2="dk2" accent1="accent1" accent2="accent2" accent3="accent3" accent4="accent4" accent5="accent5" accent6="accent6" hlink="hlink" folHlink="folHlink"/>
  <p:sldLayoutIdLst>
    <p:sldLayoutId id="2147483663" r:id="rId1"/>
    <p:sldLayoutId id="2147483649" r:id="rId2"/>
    <p:sldLayoutId id="2147483661" r:id="rId3"/>
    <p:sldLayoutId id="2147483659" r:id="rId4"/>
    <p:sldLayoutId id="2147483660" r:id="rId5"/>
    <p:sldLayoutId id="2147483658" r:id="rId6"/>
    <p:sldLayoutId id="2147483662" r:id="rId7"/>
    <p:sldLayoutId id="2147483664" r:id="rId8"/>
    <p:sldLayoutId id="2147483665" r:id="rId9"/>
    <p:sldLayoutId id="2147483650" r:id="rId10"/>
    <p:sldLayoutId id="2147483668" r:id="rId11"/>
    <p:sldLayoutId id="2147483669" r:id="rId12"/>
    <p:sldLayoutId id="2147483670" r:id="rId13"/>
    <p:sldLayoutId id="2147483671" r:id="rId14"/>
    <p:sldLayoutId id="2147483651" r:id="rId15"/>
    <p:sldLayoutId id="2147483672" r:id="rId16"/>
    <p:sldLayoutId id="2147483673" r:id="rId17"/>
    <p:sldLayoutId id="2147483674" r:id="rId18"/>
    <p:sldLayoutId id="2147483675" r:id="rId19"/>
    <p:sldLayoutId id="2147483652" r:id="rId20"/>
    <p:sldLayoutId id="2147483676" r:id="rId21"/>
    <p:sldLayoutId id="2147483677" r:id="rId22"/>
    <p:sldLayoutId id="2147483678" r:id="rId23"/>
    <p:sldLayoutId id="2147483679" r:id="rId24"/>
    <p:sldLayoutId id="2147483653" r:id="rId25"/>
    <p:sldLayoutId id="2147483680" r:id="rId26"/>
    <p:sldLayoutId id="2147483681" r:id="rId27"/>
    <p:sldLayoutId id="2147483682" r:id="rId28"/>
    <p:sldLayoutId id="2147483683" r:id="rId29"/>
    <p:sldLayoutId id="2147483654" r:id="rId30"/>
    <p:sldLayoutId id="2147483684" r:id="rId31"/>
    <p:sldLayoutId id="2147483685" r:id="rId32"/>
    <p:sldLayoutId id="2147483686" r:id="rId33"/>
    <p:sldLayoutId id="2147483687" r:id="rId34"/>
    <p:sldLayoutId id="2147483655" r:id="rId35"/>
    <p:sldLayoutId id="2147483656" r:id="rId36"/>
    <p:sldLayoutId id="2147483688" r:id="rId37"/>
    <p:sldLayoutId id="2147483689" r:id="rId38"/>
    <p:sldLayoutId id="2147483690" r:id="rId39"/>
    <p:sldLayoutId id="2147483691" r:id="rId40"/>
    <p:sldLayoutId id="2147483657" r:id="rId41"/>
    <p:sldLayoutId id="2147483692" r:id="rId42"/>
    <p:sldLayoutId id="2147483693" r:id="rId43"/>
    <p:sldLayoutId id="2147483694" r:id="rId44"/>
    <p:sldLayoutId id="2147483695" r:id="rId45"/>
    <p:sldLayoutId id="2147483666" r:id="rId46"/>
    <p:sldLayoutId id="2147483696" r:id="rId47"/>
    <p:sldLayoutId id="2147483697" r:id="rId48"/>
    <p:sldLayoutId id="2147483698" r:id="rId49"/>
    <p:sldLayoutId id="2147483699" r:id="rId50"/>
    <p:sldLayoutId id="2147483667" r:id="rId51"/>
    <p:sldLayoutId id="2147483700" r:id="rId52"/>
    <p:sldLayoutId id="2147483701" r:id="rId53"/>
    <p:sldLayoutId id="2147483702" r:id="rId54"/>
    <p:sldLayoutId id="2147483703" r:id="rId5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53.sv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s>
</file>

<file path=ppt/slides/_rels/slide11.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6.png"/><Relationship Id="rId18" Type="http://schemas.openxmlformats.org/officeDocument/2006/relationships/image" Target="../media/image25.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17" Type="http://schemas.openxmlformats.org/officeDocument/2006/relationships/image" Target="../media/image24.png"/><Relationship Id="rId2" Type="http://schemas.openxmlformats.org/officeDocument/2006/relationships/notesSlide" Target="../notesSlides/notesSlide7.xml"/><Relationship Id="rId16" Type="http://schemas.openxmlformats.org/officeDocument/2006/relationships/image" Target="../media/image23.svg"/><Relationship Id="rId1" Type="http://schemas.openxmlformats.org/officeDocument/2006/relationships/slideLayout" Target="../slideLayouts/slideLayout10.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2.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7.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I2mAPjVmvGM" TargetMode="External"/><Relationship Id="rId2" Type="http://schemas.openxmlformats.org/officeDocument/2006/relationships/hyperlink" Target="https://youtu.be/byCK_Ap5eT4"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ushe.edu/wp-content/uploads/pdf/k-12/ucaw/Facts-at-a-Glance.pdf"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ushe.edu/wp-content/uploads/pdf/k-12/ucaw/Facts-at-a-Glance.pdf"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18" Type="http://schemas.openxmlformats.org/officeDocument/2006/relationships/image" Target="../media/image2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17" Type="http://schemas.openxmlformats.org/officeDocument/2006/relationships/image" Target="../media/image26.png"/><Relationship Id="rId2" Type="http://schemas.openxmlformats.org/officeDocument/2006/relationships/notesSlide" Target="../notesSlides/notesSlide2.xml"/><Relationship Id="rId16" Type="http://schemas.openxmlformats.org/officeDocument/2006/relationships/image" Target="../media/image25.svg"/><Relationship Id="rId1" Type="http://schemas.openxmlformats.org/officeDocument/2006/relationships/slideLayout" Target="../slideLayouts/slideLayout33.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svg"/><Relationship Id="rId2" Type="http://schemas.openxmlformats.org/officeDocument/2006/relationships/hyperlink" Target="https://youtu.be/mt3CPi3__OA" TargetMode="Externa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s://drive.google.com/file/d/1BalaG2MKfuwJDWQTIOpKH4XP6gUloJI4/view?usp=drive_link" TargetMode="External"/><Relationship Id="rId4" Type="http://schemas.openxmlformats.org/officeDocument/2006/relationships/image" Target="../media/image29.svg"/></Relationships>
</file>

<file path=ppt/slides/_rels/slide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E688B-5876-40ED-8C40-20730FE6F8D9}"/>
              </a:ext>
            </a:extLst>
          </p:cNvPr>
          <p:cNvSpPr>
            <a:spLocks noGrp="1"/>
          </p:cNvSpPr>
          <p:nvPr>
            <p:ph type="ctrTitle"/>
          </p:nvPr>
        </p:nvSpPr>
        <p:spPr/>
        <p:txBody>
          <a:bodyPr>
            <a:normAutofit/>
          </a:bodyPr>
          <a:lstStyle/>
          <a:p>
            <a:r>
              <a:rPr lang="en-US" sz="4400" dirty="0"/>
              <a:t>Creative Ways to Cut Costs</a:t>
            </a:r>
          </a:p>
        </p:txBody>
      </p:sp>
      <p:sp>
        <p:nvSpPr>
          <p:cNvPr id="3" name="Subtitle 2">
            <a:extLst>
              <a:ext uri="{FF2B5EF4-FFF2-40B4-BE49-F238E27FC236}">
                <a16:creationId xmlns:a16="http://schemas.microsoft.com/office/drawing/2014/main" id="{135D6B82-95CB-46A5-A38D-A9C7612D4E4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90212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8F65F35-3840-45AB-89AD-0CD0268F2004}"/>
              </a:ext>
            </a:extLst>
          </p:cNvPr>
          <p:cNvSpPr>
            <a:spLocks noGrp="1"/>
          </p:cNvSpPr>
          <p:nvPr>
            <p:ph idx="1"/>
          </p:nvPr>
        </p:nvSpPr>
        <p:spPr>
          <a:xfrm>
            <a:off x="1725436" y="1438726"/>
            <a:ext cx="9691255" cy="5147269"/>
          </a:xfrm>
        </p:spPr>
        <p:txBody>
          <a:bodyPr>
            <a:normAutofit fontScale="70000" lnSpcReduction="20000"/>
          </a:bodyPr>
          <a:lstStyle/>
          <a:p>
            <a:pPr marL="0" indent="0">
              <a:lnSpc>
                <a:spcPct val="120000"/>
              </a:lnSpc>
              <a:spcAft>
                <a:spcPts val="1800"/>
              </a:spcAft>
              <a:buNone/>
            </a:pPr>
            <a:r>
              <a:rPr lang="en-US" dirty="0"/>
              <a:t>Become a resident assistant for on-campus housing and save on tuition or consider running for student leadership positions that offer scholarships. Becoming a presidential ambassador can also be beneficial for some students.</a:t>
            </a:r>
          </a:p>
          <a:p>
            <a:pPr marL="0" indent="0">
              <a:lnSpc>
                <a:spcPct val="120000"/>
              </a:lnSpc>
              <a:spcAft>
                <a:spcPts val="1800"/>
              </a:spcAft>
              <a:buNone/>
            </a:pPr>
            <a:r>
              <a:rPr lang="en-US" dirty="0"/>
              <a:t>Research and ask about student discounts out and around town</a:t>
            </a:r>
          </a:p>
          <a:p>
            <a:pPr marL="0" indent="0">
              <a:lnSpc>
                <a:spcPct val="120000"/>
              </a:lnSpc>
              <a:spcAft>
                <a:spcPts val="1800"/>
              </a:spcAft>
              <a:buNone/>
            </a:pPr>
            <a:r>
              <a:rPr lang="en-US" dirty="0"/>
              <a:t>See if your college provides transportation benefits which can reduce transportation and commuter expenses</a:t>
            </a:r>
          </a:p>
          <a:p>
            <a:pPr marL="0" indent="0">
              <a:lnSpc>
                <a:spcPct val="120000"/>
              </a:lnSpc>
              <a:spcAft>
                <a:spcPts val="1800"/>
              </a:spcAft>
              <a:buNone/>
            </a:pPr>
            <a:r>
              <a:rPr lang="en-US" dirty="0"/>
              <a:t>Consider the Western Undergraduate Exchange (WUE) by WICHE if attending college out-of-state</a:t>
            </a:r>
          </a:p>
          <a:p>
            <a:pPr lvl="1">
              <a:lnSpc>
                <a:spcPct val="120000"/>
              </a:lnSpc>
              <a:spcAft>
                <a:spcPts val="1800"/>
              </a:spcAft>
            </a:pPr>
            <a:r>
              <a:rPr lang="en-US" dirty="0"/>
              <a:t>Through the WUE program, students enroll in colleges or universities outside their home state and pay no more than 150% of that institution’s resident tuition rate. Since nonresident tuition can cost 300% (or more) of resident rates, the WUE discount saves students $9,000 a year on average.</a:t>
            </a:r>
          </a:p>
        </p:txBody>
      </p:sp>
      <p:pic>
        <p:nvPicPr>
          <p:cNvPr id="8" name="Graphic 7" descr="City">
            <a:extLst>
              <a:ext uri="{FF2B5EF4-FFF2-40B4-BE49-F238E27FC236}">
                <a16:creationId xmlns:a16="http://schemas.microsoft.com/office/drawing/2014/main" id="{79C15516-E896-4F9B-A805-F0A2AE091E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4105" y="2394112"/>
            <a:ext cx="914400" cy="914400"/>
          </a:xfrm>
          <a:prstGeom prst="rect">
            <a:avLst/>
          </a:prstGeom>
        </p:spPr>
      </p:pic>
      <p:pic>
        <p:nvPicPr>
          <p:cNvPr id="9" name="Graphic 8" descr="Office worker">
            <a:extLst>
              <a:ext uri="{FF2B5EF4-FFF2-40B4-BE49-F238E27FC236}">
                <a16:creationId xmlns:a16="http://schemas.microsoft.com/office/drawing/2014/main" id="{ADD187A2-6319-46FB-B3CD-A8313B0CA5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4105" y="1319430"/>
            <a:ext cx="914400" cy="914400"/>
          </a:xfrm>
          <a:prstGeom prst="rect">
            <a:avLst/>
          </a:prstGeom>
        </p:spPr>
      </p:pic>
      <p:sp>
        <p:nvSpPr>
          <p:cNvPr id="4" name="Title 3">
            <a:extLst>
              <a:ext uri="{FF2B5EF4-FFF2-40B4-BE49-F238E27FC236}">
                <a16:creationId xmlns:a16="http://schemas.microsoft.com/office/drawing/2014/main" id="{7E2E0F78-DA41-468B-806F-9150F25D5BD0}"/>
              </a:ext>
            </a:extLst>
          </p:cNvPr>
          <p:cNvSpPr>
            <a:spLocks noGrp="1"/>
          </p:cNvSpPr>
          <p:nvPr>
            <p:ph type="title"/>
          </p:nvPr>
        </p:nvSpPr>
        <p:spPr/>
        <p:txBody>
          <a:bodyPr/>
          <a:lstStyle/>
          <a:p>
            <a:r>
              <a:rPr lang="en-US" dirty="0"/>
              <a:t>College Students</a:t>
            </a:r>
          </a:p>
        </p:txBody>
      </p:sp>
      <p:pic>
        <p:nvPicPr>
          <p:cNvPr id="15" name="Graphic 14" descr="Streetcar">
            <a:extLst>
              <a:ext uri="{FF2B5EF4-FFF2-40B4-BE49-F238E27FC236}">
                <a16:creationId xmlns:a16="http://schemas.microsoft.com/office/drawing/2014/main" id="{0E0C8C8A-A19E-43B1-B514-7F698A7078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4105" y="3223941"/>
            <a:ext cx="914400" cy="914400"/>
          </a:xfrm>
          <a:prstGeom prst="rect">
            <a:avLst/>
          </a:prstGeom>
        </p:spPr>
      </p:pic>
      <p:pic>
        <p:nvPicPr>
          <p:cNvPr id="3" name="Graphic 2" descr="Map with pin">
            <a:extLst>
              <a:ext uri="{FF2B5EF4-FFF2-40B4-BE49-F238E27FC236}">
                <a16:creationId xmlns:a16="http://schemas.microsoft.com/office/drawing/2014/main" id="{EE4016C0-65EE-446A-8CCD-F0473F0007B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4105" y="4161011"/>
            <a:ext cx="914400" cy="914400"/>
          </a:xfrm>
          <a:prstGeom prst="rect">
            <a:avLst/>
          </a:prstGeom>
        </p:spPr>
      </p:pic>
    </p:spTree>
    <p:extLst>
      <p:ext uri="{BB962C8B-B14F-4D97-AF65-F5344CB8AC3E}">
        <p14:creationId xmlns:p14="http://schemas.microsoft.com/office/powerpoint/2010/main" val="480542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Arrow: Pentagon 61">
            <a:extLst>
              <a:ext uri="{FF2B5EF4-FFF2-40B4-BE49-F238E27FC236}">
                <a16:creationId xmlns:a16="http://schemas.microsoft.com/office/drawing/2014/main" id="{9FACF3B4-8C79-4FD9-8922-EE2A8AC285B0}"/>
              </a:ext>
              <a:ext uri="{C183D7F6-B498-43B3-948B-1728B52AA6E4}">
                <adec:decorative xmlns:adec="http://schemas.microsoft.com/office/drawing/2017/decorative" val="1"/>
              </a:ext>
            </a:extLst>
          </p:cNvPr>
          <p:cNvSpPr>
            <a:spLocks noChangeAspect="1"/>
          </p:cNvSpPr>
          <p:nvPr/>
        </p:nvSpPr>
        <p:spPr>
          <a:xfrm rot="18360000">
            <a:off x="7019690" y="4828355"/>
            <a:ext cx="531628" cy="1236035"/>
          </a:xfrm>
          <a:prstGeom prst="homePlate">
            <a:avLst/>
          </a:prstGeom>
          <a:solidFill>
            <a:srgbClr val="DC4405"/>
          </a:solidFill>
          <a:ln>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descr="Users">
            <a:extLst>
              <a:ext uri="{FF2B5EF4-FFF2-40B4-BE49-F238E27FC236}">
                <a16:creationId xmlns:a16="http://schemas.microsoft.com/office/drawing/2014/main" id="{7AD64F11-5D43-4A65-A8AC-152E0C77C0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12986" y="4929666"/>
            <a:ext cx="1064681" cy="1064681"/>
          </a:xfrm>
          <a:prstGeom prst="rect">
            <a:avLst/>
          </a:prstGeom>
        </p:spPr>
      </p:pic>
      <p:sp>
        <p:nvSpPr>
          <p:cNvPr id="24" name="Content Placeholder 2">
            <a:extLst>
              <a:ext uri="{FF2B5EF4-FFF2-40B4-BE49-F238E27FC236}">
                <a16:creationId xmlns:a16="http://schemas.microsoft.com/office/drawing/2014/main" id="{EFC92672-96B1-4C80-BFB8-E562B2C17CB8}"/>
              </a:ext>
            </a:extLst>
          </p:cNvPr>
          <p:cNvSpPr txBox="1">
            <a:spLocks/>
          </p:cNvSpPr>
          <p:nvPr/>
        </p:nvSpPr>
        <p:spPr>
          <a:xfrm>
            <a:off x="5270185" y="5579859"/>
            <a:ext cx="1709900" cy="73098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t>Individual Student Situations</a:t>
            </a:r>
          </a:p>
        </p:txBody>
      </p:sp>
      <p:sp>
        <p:nvSpPr>
          <p:cNvPr id="53" name="Arrow: Pentagon 52">
            <a:extLst>
              <a:ext uri="{FF2B5EF4-FFF2-40B4-BE49-F238E27FC236}">
                <a16:creationId xmlns:a16="http://schemas.microsoft.com/office/drawing/2014/main" id="{E46DA56B-EBF8-4738-9E76-63A9E72F8218}"/>
              </a:ext>
              <a:ext uri="{C183D7F6-B498-43B3-948B-1728B52AA6E4}">
                <adec:decorative xmlns:adec="http://schemas.microsoft.com/office/drawing/2017/decorative" val="1"/>
              </a:ext>
            </a:extLst>
          </p:cNvPr>
          <p:cNvSpPr>
            <a:spLocks noChangeAspect="1"/>
          </p:cNvSpPr>
          <p:nvPr/>
        </p:nvSpPr>
        <p:spPr>
          <a:xfrm rot="14040000">
            <a:off x="8959959" y="4828355"/>
            <a:ext cx="531628" cy="1236035"/>
          </a:xfrm>
          <a:prstGeom prst="homePlate">
            <a:avLst/>
          </a:prstGeom>
          <a:solidFill>
            <a:srgbClr val="40C1AC"/>
          </a:solidFill>
          <a:ln>
            <a:solidFill>
              <a:srgbClr val="40C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ownward trend">
            <a:extLst>
              <a:ext uri="{FF2B5EF4-FFF2-40B4-BE49-F238E27FC236}">
                <a16:creationId xmlns:a16="http://schemas.microsoft.com/office/drawing/2014/main" id="{D3335413-E206-43E6-A588-0074171014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80895" y="4879572"/>
            <a:ext cx="1156285" cy="1156285"/>
          </a:xfrm>
          <a:prstGeom prst="rect">
            <a:avLst/>
          </a:prstGeom>
        </p:spPr>
      </p:pic>
      <p:sp>
        <p:nvSpPr>
          <p:cNvPr id="76" name="Content Placeholder 2">
            <a:extLst>
              <a:ext uri="{FF2B5EF4-FFF2-40B4-BE49-F238E27FC236}">
                <a16:creationId xmlns:a16="http://schemas.microsoft.com/office/drawing/2014/main" id="{3E63E1BD-4DDC-48BF-A5EF-04920035AE81}"/>
              </a:ext>
            </a:extLst>
          </p:cNvPr>
          <p:cNvSpPr txBox="1">
            <a:spLocks/>
          </p:cNvSpPr>
          <p:nvPr/>
        </p:nvSpPr>
        <p:spPr>
          <a:xfrm>
            <a:off x="9722671" y="5578696"/>
            <a:ext cx="1709900" cy="73098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a:t>Creative </a:t>
            </a:r>
            <a:r>
              <a:rPr lang="en-US" sz="1600" dirty="0"/>
              <a:t>Ways to Cut Costs</a:t>
            </a:r>
          </a:p>
        </p:txBody>
      </p:sp>
      <p:sp>
        <p:nvSpPr>
          <p:cNvPr id="60" name="Arrow: Pentagon 59">
            <a:extLst>
              <a:ext uri="{FF2B5EF4-FFF2-40B4-BE49-F238E27FC236}">
                <a16:creationId xmlns:a16="http://schemas.microsoft.com/office/drawing/2014/main" id="{30F10605-50D5-4A82-A1B6-B60D4FB837C9}"/>
              </a:ext>
              <a:ext uri="{C183D7F6-B498-43B3-948B-1728B52AA6E4}">
                <adec:decorative xmlns:adec="http://schemas.microsoft.com/office/drawing/2017/decorative" val="1"/>
              </a:ext>
            </a:extLst>
          </p:cNvPr>
          <p:cNvSpPr>
            <a:spLocks noChangeAspect="1"/>
          </p:cNvSpPr>
          <p:nvPr/>
        </p:nvSpPr>
        <p:spPr>
          <a:xfrm rot="9720000">
            <a:off x="9559536" y="2983049"/>
            <a:ext cx="531628" cy="1236035"/>
          </a:xfrm>
          <a:prstGeom prst="homePlate">
            <a:avLst/>
          </a:prstGeom>
          <a:solidFill>
            <a:srgbClr val="00AF66"/>
          </a:solidFill>
          <a:ln>
            <a:solidFill>
              <a:srgbClr val="00A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Construction worker">
            <a:extLst>
              <a:ext uri="{FF2B5EF4-FFF2-40B4-BE49-F238E27FC236}">
                <a16:creationId xmlns:a16="http://schemas.microsoft.com/office/drawing/2014/main" id="{6AB938C8-4E3C-45DC-B15B-1002FC6A6A2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07512" y="2949621"/>
            <a:ext cx="1156286" cy="1156286"/>
          </a:xfrm>
          <a:prstGeom prst="rect">
            <a:avLst/>
          </a:prstGeom>
        </p:spPr>
      </p:pic>
      <p:sp>
        <p:nvSpPr>
          <p:cNvPr id="74" name="Content Placeholder 2">
            <a:extLst>
              <a:ext uri="{FF2B5EF4-FFF2-40B4-BE49-F238E27FC236}">
                <a16:creationId xmlns:a16="http://schemas.microsoft.com/office/drawing/2014/main" id="{943D892F-145D-44F9-9603-9265511FFBD2}"/>
              </a:ext>
            </a:extLst>
          </p:cNvPr>
          <p:cNvSpPr txBox="1">
            <a:spLocks/>
          </p:cNvSpPr>
          <p:nvPr/>
        </p:nvSpPr>
        <p:spPr>
          <a:xfrm>
            <a:off x="10330475" y="3128275"/>
            <a:ext cx="1421665" cy="63263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t>Earn and Save</a:t>
            </a:r>
          </a:p>
        </p:txBody>
      </p:sp>
      <p:sp>
        <p:nvSpPr>
          <p:cNvPr id="66" name="Arrow: Pentagon 65">
            <a:extLst>
              <a:ext uri="{FF2B5EF4-FFF2-40B4-BE49-F238E27FC236}">
                <a16:creationId xmlns:a16="http://schemas.microsoft.com/office/drawing/2014/main" id="{A532BCF9-3887-47EA-9A71-5434B838FF68}"/>
              </a:ext>
              <a:ext uri="{C183D7F6-B498-43B3-948B-1728B52AA6E4}">
                <adec:decorative xmlns:adec="http://schemas.microsoft.com/office/drawing/2017/decorative" val="1"/>
              </a:ext>
            </a:extLst>
          </p:cNvPr>
          <p:cNvSpPr>
            <a:spLocks noChangeAspect="1"/>
          </p:cNvSpPr>
          <p:nvPr/>
        </p:nvSpPr>
        <p:spPr>
          <a:xfrm rot="5400000">
            <a:off x="7989824" y="1842587"/>
            <a:ext cx="531628" cy="1236035"/>
          </a:xfrm>
          <a:prstGeom prst="homePlate">
            <a:avLst/>
          </a:prstGeom>
          <a:solidFill>
            <a:srgbClr val="FFC845"/>
          </a:solidFill>
          <a:ln>
            <a:solidFill>
              <a:srgbClr val="FFC8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descr="Laptop">
            <a:extLst>
              <a:ext uri="{FF2B5EF4-FFF2-40B4-BE49-F238E27FC236}">
                <a16:creationId xmlns:a16="http://schemas.microsoft.com/office/drawing/2014/main" id="{22B33F02-9783-442D-AA59-EBA7CE9EC59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86152" y="1761207"/>
            <a:ext cx="1339822" cy="1339822"/>
          </a:xfrm>
          <a:prstGeom prst="rect">
            <a:avLst/>
          </a:prstGeom>
        </p:spPr>
      </p:pic>
      <p:sp>
        <p:nvSpPr>
          <p:cNvPr id="73" name="Content Placeholder 2">
            <a:extLst>
              <a:ext uri="{FF2B5EF4-FFF2-40B4-BE49-F238E27FC236}">
                <a16:creationId xmlns:a16="http://schemas.microsoft.com/office/drawing/2014/main" id="{0569D8E1-6241-4FDD-BA0D-EE9F3D0CA7BB}"/>
              </a:ext>
            </a:extLst>
          </p:cNvPr>
          <p:cNvSpPr txBox="1">
            <a:spLocks/>
          </p:cNvSpPr>
          <p:nvPr/>
        </p:nvSpPr>
        <p:spPr>
          <a:xfrm>
            <a:off x="7600049" y="1456067"/>
            <a:ext cx="1311178" cy="63263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t>File the FAFSA</a:t>
            </a:r>
          </a:p>
        </p:txBody>
      </p:sp>
      <p:sp>
        <p:nvSpPr>
          <p:cNvPr id="55" name="Arrow: Pentagon 54">
            <a:extLst>
              <a:ext uri="{FF2B5EF4-FFF2-40B4-BE49-F238E27FC236}">
                <a16:creationId xmlns:a16="http://schemas.microsoft.com/office/drawing/2014/main" id="{E28B5FA1-3DE1-4203-8A6D-FA480852446A}"/>
              </a:ext>
              <a:ext uri="{C183D7F6-B498-43B3-948B-1728B52AA6E4}">
                <adec:decorative xmlns:adec="http://schemas.microsoft.com/office/drawing/2017/decorative" val="1"/>
              </a:ext>
            </a:extLst>
          </p:cNvPr>
          <p:cNvSpPr>
            <a:spLocks noChangeAspect="1"/>
          </p:cNvSpPr>
          <p:nvPr/>
        </p:nvSpPr>
        <p:spPr>
          <a:xfrm rot="1080000">
            <a:off x="6420113" y="2983049"/>
            <a:ext cx="531628" cy="1236035"/>
          </a:xfrm>
          <a:prstGeom prst="homePlate">
            <a:avLst/>
          </a:prstGeom>
          <a:solidFill>
            <a:srgbClr val="00AFD7"/>
          </a:solidFill>
          <a:ln>
            <a:solidFill>
              <a:srgbClr val="00AF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Document">
            <a:extLst>
              <a:ext uri="{FF2B5EF4-FFF2-40B4-BE49-F238E27FC236}">
                <a16:creationId xmlns:a16="http://schemas.microsoft.com/office/drawing/2014/main" id="{0FEB3BA2-3290-470A-8DF1-99C601EAB19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67359" y="3018331"/>
            <a:ext cx="1165469" cy="1165469"/>
          </a:xfrm>
          <a:prstGeom prst="rect">
            <a:avLst/>
          </a:prstGeom>
        </p:spPr>
      </p:pic>
      <p:sp>
        <p:nvSpPr>
          <p:cNvPr id="72" name="Content Placeholder 2">
            <a:extLst>
              <a:ext uri="{FF2B5EF4-FFF2-40B4-BE49-F238E27FC236}">
                <a16:creationId xmlns:a16="http://schemas.microsoft.com/office/drawing/2014/main" id="{478A8B01-DD9F-47AE-8139-A7BBFF8CBB1A}"/>
              </a:ext>
            </a:extLst>
          </p:cNvPr>
          <p:cNvSpPr txBox="1">
            <a:spLocks/>
          </p:cNvSpPr>
          <p:nvPr/>
        </p:nvSpPr>
        <p:spPr>
          <a:xfrm>
            <a:off x="4810052" y="3284746"/>
            <a:ext cx="1421665" cy="63263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t>Apply for Scholarships</a:t>
            </a:r>
          </a:p>
        </p:txBody>
      </p:sp>
      <p:sp>
        <p:nvSpPr>
          <p:cNvPr id="28" name="Rectangle 27">
            <a:extLst>
              <a:ext uri="{FF2B5EF4-FFF2-40B4-BE49-F238E27FC236}">
                <a16:creationId xmlns:a16="http://schemas.microsoft.com/office/drawing/2014/main" id="{EF395A3A-1C05-47C5-A2DF-D1AE7049D80F}"/>
              </a:ext>
              <a:ext uri="{C183D7F6-B498-43B3-948B-1728B52AA6E4}">
                <adec:decorative xmlns:adec="http://schemas.microsoft.com/office/drawing/2017/decorative" val="1"/>
              </a:ext>
            </a:extLst>
          </p:cNvPr>
          <p:cNvSpPr/>
          <p:nvPr/>
        </p:nvSpPr>
        <p:spPr>
          <a:xfrm>
            <a:off x="7190703" y="4546611"/>
            <a:ext cx="2248739" cy="58658"/>
          </a:xfrm>
          <a:prstGeom prst="rect">
            <a:avLst/>
          </a:prstGeom>
          <a:solidFill>
            <a:srgbClr val="304E93"/>
          </a:solidFill>
          <a:ln>
            <a:solidFill>
              <a:srgbClr val="304E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1337F26C-0EF3-4B23-AF26-A7DD987393D4}"/>
              </a:ext>
            </a:extLst>
          </p:cNvPr>
          <p:cNvSpPr txBox="1">
            <a:spLocks/>
          </p:cNvSpPr>
          <p:nvPr/>
        </p:nvSpPr>
        <p:spPr>
          <a:xfrm>
            <a:off x="6757616" y="3522498"/>
            <a:ext cx="3111795" cy="132556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dirty="0"/>
              <a:t>Paying for College Student Bundle</a:t>
            </a:r>
          </a:p>
        </p:txBody>
      </p:sp>
      <p:pic>
        <p:nvPicPr>
          <p:cNvPr id="17" name="Content Placeholder 16" descr="Confused person">
            <a:extLst>
              <a:ext uri="{FF2B5EF4-FFF2-40B4-BE49-F238E27FC236}">
                <a16:creationId xmlns:a16="http://schemas.microsoft.com/office/drawing/2014/main" id="{94F03681-327E-4A32-904A-8FCAEE92F521}"/>
              </a:ext>
            </a:extLst>
          </p:cNvPr>
          <p:cNvPicPr>
            <a:picLocks noGrp="1" noChangeAspect="1"/>
          </p:cNvPicPr>
          <p:nvPr>
            <p:ph idx="1"/>
          </p:nvPr>
        </p:nvPicPr>
        <p:blipFill>
          <a:blip r:embed="rId13">
            <a:extLst>
              <a:ext uri="{96DAC541-7B7A-43D3-8B79-37D633B846F1}">
                <asvg:svgBlip xmlns:asvg="http://schemas.microsoft.com/office/drawing/2016/SVG/main" r:embed="rId14"/>
              </a:ext>
            </a:extLst>
          </a:blip>
          <a:stretch>
            <a:fillRect/>
          </a:stretch>
        </p:blipFill>
        <p:spPr>
          <a:xfrm>
            <a:off x="643224" y="2404660"/>
            <a:ext cx="3569087" cy="3569087"/>
          </a:xfrm>
        </p:spPr>
      </p:pic>
      <p:pic>
        <p:nvPicPr>
          <p:cNvPr id="4" name="Graphic 3" descr="Dollar">
            <a:extLst>
              <a:ext uri="{FF2B5EF4-FFF2-40B4-BE49-F238E27FC236}">
                <a16:creationId xmlns:a16="http://schemas.microsoft.com/office/drawing/2014/main" id="{45560632-27C4-43A8-91BE-2430E41FF67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193312" y="2913320"/>
            <a:ext cx="632637" cy="632637"/>
          </a:xfrm>
          <a:prstGeom prst="rect">
            <a:avLst/>
          </a:prstGeom>
        </p:spPr>
      </p:pic>
      <p:pic>
        <p:nvPicPr>
          <p:cNvPr id="6" name="Graphic 5" descr="Graduation cap">
            <a:extLst>
              <a:ext uri="{FF2B5EF4-FFF2-40B4-BE49-F238E27FC236}">
                <a16:creationId xmlns:a16="http://schemas.microsoft.com/office/drawing/2014/main" id="{B8DA3FDF-DB35-4B1D-BC11-2429D4A078E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63009" y="2814970"/>
            <a:ext cx="914400" cy="914400"/>
          </a:xfrm>
          <a:prstGeom prst="rect">
            <a:avLst/>
          </a:prstGeom>
        </p:spPr>
      </p:pic>
      <p:sp>
        <p:nvSpPr>
          <p:cNvPr id="2" name="Title 1">
            <a:extLst>
              <a:ext uri="{FF2B5EF4-FFF2-40B4-BE49-F238E27FC236}">
                <a16:creationId xmlns:a16="http://schemas.microsoft.com/office/drawing/2014/main" id="{FA5C4D38-819E-6C45-B379-958459FC1E46}"/>
              </a:ext>
            </a:extLst>
          </p:cNvPr>
          <p:cNvSpPr>
            <a:spLocks noGrp="1"/>
          </p:cNvSpPr>
          <p:nvPr>
            <p:ph type="title"/>
          </p:nvPr>
        </p:nvSpPr>
        <p:spPr>
          <a:xfrm>
            <a:off x="838200" y="365125"/>
            <a:ext cx="10515600" cy="1325563"/>
          </a:xfrm>
        </p:spPr>
        <p:txBody>
          <a:bodyPr/>
          <a:lstStyle/>
          <a:p>
            <a:pPr algn="ctr"/>
            <a:r>
              <a:rPr lang="en-US" dirty="0"/>
              <a:t>Paying For College Student Bundle</a:t>
            </a:r>
          </a:p>
        </p:txBody>
      </p:sp>
    </p:spTree>
    <p:extLst>
      <p:ext uri="{BB962C8B-B14F-4D97-AF65-F5344CB8AC3E}">
        <p14:creationId xmlns:p14="http://schemas.microsoft.com/office/powerpoint/2010/main" val="3169252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2000" fill="hold"/>
                                        <p:tgtEl>
                                          <p:spTgt spid="24"/>
                                        </p:tgtEl>
                                        <p:attrNameLst>
                                          <p:attrName>ppt_w</p:attrName>
                                        </p:attrNameLst>
                                      </p:cBhvr>
                                      <p:tavLst>
                                        <p:tav tm="0">
                                          <p:val>
                                            <p:fltVal val="0"/>
                                          </p:val>
                                        </p:tav>
                                        <p:tav tm="100000">
                                          <p:val>
                                            <p:strVal val="#ppt_w"/>
                                          </p:val>
                                        </p:tav>
                                      </p:tavLst>
                                    </p:anim>
                                    <p:anim calcmode="lin" valueType="num">
                                      <p:cBhvr>
                                        <p:cTn id="8" dur="2000" fill="hold"/>
                                        <p:tgtEl>
                                          <p:spTgt spid="24"/>
                                        </p:tgtEl>
                                        <p:attrNameLst>
                                          <p:attrName>ppt_h</p:attrName>
                                        </p:attrNameLst>
                                      </p:cBhvr>
                                      <p:tavLst>
                                        <p:tav tm="0">
                                          <p:val>
                                            <p:fltVal val="0"/>
                                          </p:val>
                                        </p:tav>
                                        <p:tav tm="100000">
                                          <p:val>
                                            <p:strVal val="#ppt_h"/>
                                          </p:val>
                                        </p:tav>
                                      </p:tavLst>
                                    </p:anim>
                                    <p:animEffect transition="in" filter="fade">
                                      <p:cBhvr>
                                        <p:cTn id="9"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4078B-1A8C-8245-A678-5CF0A0DF01CE}"/>
              </a:ext>
            </a:extLst>
          </p:cNvPr>
          <p:cNvSpPr>
            <a:spLocks noGrp="1"/>
          </p:cNvSpPr>
          <p:nvPr>
            <p:ph type="ctrTitle"/>
          </p:nvPr>
        </p:nvSpPr>
        <p:spPr/>
        <p:txBody>
          <a:bodyPr>
            <a:normAutofit/>
          </a:bodyPr>
          <a:lstStyle/>
          <a:p>
            <a:r>
              <a:rPr lang="en-US" sz="4400" dirty="0"/>
              <a:t>Questions?</a:t>
            </a:r>
          </a:p>
        </p:txBody>
      </p:sp>
      <p:sp>
        <p:nvSpPr>
          <p:cNvPr id="3" name="Subtitle 2">
            <a:extLst>
              <a:ext uri="{FF2B5EF4-FFF2-40B4-BE49-F238E27FC236}">
                <a16:creationId xmlns:a16="http://schemas.microsoft.com/office/drawing/2014/main" id="{90C68800-C23E-354A-977A-361F09E10138}"/>
              </a:ext>
            </a:extLst>
          </p:cNvPr>
          <p:cNvSpPr>
            <a:spLocks noGrp="1"/>
          </p:cNvSpPr>
          <p:nvPr>
            <p:ph type="subTitle" idx="1"/>
          </p:nvPr>
        </p:nvSpPr>
        <p:spPr/>
        <p:txBody>
          <a:bodyPr/>
          <a:lstStyle/>
          <a:p>
            <a:r>
              <a:rPr lang="en-US" dirty="0"/>
              <a:t>Contact Information</a:t>
            </a:r>
          </a:p>
        </p:txBody>
      </p:sp>
    </p:spTree>
    <p:extLst>
      <p:ext uri="{BB962C8B-B14F-4D97-AF65-F5344CB8AC3E}">
        <p14:creationId xmlns:p14="http://schemas.microsoft.com/office/powerpoint/2010/main" val="3823546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AB804-D182-4251-8C3A-C87BAE9E6C04}"/>
              </a:ext>
            </a:extLst>
          </p:cNvPr>
          <p:cNvSpPr>
            <a:spLocks noGrp="1"/>
          </p:cNvSpPr>
          <p:nvPr>
            <p:ph type="title"/>
          </p:nvPr>
        </p:nvSpPr>
        <p:spPr/>
        <p:txBody>
          <a:bodyPr/>
          <a:lstStyle/>
          <a:p>
            <a:r>
              <a:rPr lang="en-US" dirty="0"/>
              <a:t>Video Resources</a:t>
            </a:r>
          </a:p>
        </p:txBody>
      </p:sp>
      <p:sp>
        <p:nvSpPr>
          <p:cNvPr id="6" name="Content Placeholder 5">
            <a:extLst>
              <a:ext uri="{FF2B5EF4-FFF2-40B4-BE49-F238E27FC236}">
                <a16:creationId xmlns:a16="http://schemas.microsoft.com/office/drawing/2014/main" id="{E582F129-35FB-4531-851E-079944776F0A}"/>
              </a:ext>
            </a:extLst>
          </p:cNvPr>
          <p:cNvSpPr>
            <a:spLocks noGrp="1"/>
          </p:cNvSpPr>
          <p:nvPr>
            <p:ph idx="1"/>
          </p:nvPr>
        </p:nvSpPr>
        <p:spPr/>
        <p:txBody>
          <a:bodyPr/>
          <a:lstStyle/>
          <a:p>
            <a:r>
              <a:rPr lang="en-US" dirty="0"/>
              <a:t>Concurrent Enrollment Saves Time and Money</a:t>
            </a:r>
          </a:p>
          <a:p>
            <a:pPr lvl="1"/>
            <a:r>
              <a:rPr lang="en-US" dirty="0">
                <a:hlinkClick r:id="rId2"/>
              </a:rPr>
              <a:t>https://youtu.be/byCK_Ap5eT4</a:t>
            </a:r>
            <a:endParaRPr lang="en-US" dirty="0"/>
          </a:p>
          <a:p>
            <a:r>
              <a:rPr lang="en-US" dirty="0"/>
              <a:t>Tips for Cutting College Costs</a:t>
            </a:r>
          </a:p>
          <a:p>
            <a:pPr lvl="1"/>
            <a:r>
              <a:rPr lang="en-US" dirty="0">
                <a:hlinkClick r:id="rId3"/>
              </a:rPr>
              <a:t>https://youtu.be/I2mAPjVmvGM</a:t>
            </a:r>
            <a:endParaRPr lang="en-US" dirty="0"/>
          </a:p>
          <a:p>
            <a:endParaRPr lang="en-US" dirty="0"/>
          </a:p>
        </p:txBody>
      </p:sp>
    </p:spTree>
    <p:extLst>
      <p:ext uri="{BB962C8B-B14F-4D97-AF65-F5344CB8AC3E}">
        <p14:creationId xmlns:p14="http://schemas.microsoft.com/office/powerpoint/2010/main" val="899305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n image showing four columns with headers listed with 1, 2, 4, + (or more). Under 1 it provides the following information: Certificates and&#10;other Credentials; 1 year or more&#10;(depending on program); Provides preparation&#10;for specific jobs and&#10;careers. Programs&#10;can typically be&#10;completed in a few&#10;weeks to a little over&#10;a year of full-time&#10;attendance. Many&#10;certificates build into&#10;and count toward&#10;associate degrees.; Examples:&#10;• Certificates of&#10;Proficiency&#10;• Certificates of&#10;Completion&#10;• Apprenticeships&#10;• Licenses&#10;• Professional&#10;Certifications&#10;&#10;Under 2 it provides the following information: Associate Degrees; 2 years; Provides preparation&#10;for employment or a&#10;bachelor’s degree.&#10;Programs can typically&#10;be completed in two&#10;years of full-time&#10;attendance.; Examples:&#10;• Associate of Applied&#10;Science&#10;• Associate of Science&#10;• Associate of Arts &#10;&#10;Under 4 it provides the following information: Bachelor’s Degrees; 4 years; Provides a wellrounded education&#10;for success in a career&#10;or for graduate study.&#10;Programs can typically&#10;be completed in four&#10;years of full-time&#10;attendance.; Examples:&#10;• Bachelor of Science&#10;• Bachelor of Arts&#10;• Bachelor of Applied&#10;Science&#10;• Professional&#10;Bachelor’s Degree&#10;&#10;Under + it provides the following information: Graduate and&#10;Professional Degrees&#10;and Credentials; Typically 1–6 years&#10;beyond a bachelor’s&#10;degree; Provides advanced&#10;preparation in a&#10;variety of careers that&#10;require education&#10;beyond a bachelor’s&#10;degree. Programs can&#10;typically be completed&#10;in one to six years of&#10;full-time attendance,&#10;depending on the field&#10;of study.; Examples:&#10;• Master’s degrees&#10;• Doctoral degrees&#10;• Graduate Certificates&#10;">
            <a:extLst>
              <a:ext uri="{FF2B5EF4-FFF2-40B4-BE49-F238E27FC236}">
                <a16:creationId xmlns:a16="http://schemas.microsoft.com/office/drawing/2014/main" id="{24036D01-1490-415C-BC23-3F9150C4ED63}"/>
              </a:ext>
            </a:extLst>
          </p:cNvPr>
          <p:cNvPicPr>
            <a:picLocks noChangeAspect="1"/>
          </p:cNvPicPr>
          <p:nvPr/>
        </p:nvPicPr>
        <p:blipFill>
          <a:blip r:embed="rId3"/>
          <a:stretch>
            <a:fillRect/>
          </a:stretch>
        </p:blipFill>
        <p:spPr>
          <a:xfrm>
            <a:off x="5268913" y="275521"/>
            <a:ext cx="6472891" cy="6068831"/>
          </a:xfrm>
          <a:prstGeom prst="rect">
            <a:avLst/>
          </a:prstGeom>
        </p:spPr>
      </p:pic>
      <p:sp>
        <p:nvSpPr>
          <p:cNvPr id="6" name="Text Placeholder 5">
            <a:extLst>
              <a:ext uri="{FF2B5EF4-FFF2-40B4-BE49-F238E27FC236}">
                <a16:creationId xmlns:a16="http://schemas.microsoft.com/office/drawing/2014/main" id="{404E115A-8F77-4986-9198-BC81A69BF6CC}"/>
              </a:ext>
            </a:extLst>
          </p:cNvPr>
          <p:cNvSpPr>
            <a:spLocks noGrp="1"/>
          </p:cNvSpPr>
          <p:nvPr>
            <p:ph type="body" sz="half" idx="2"/>
          </p:nvPr>
        </p:nvSpPr>
        <p:spPr>
          <a:xfrm>
            <a:off x="839788" y="1303020"/>
            <a:ext cx="4429125" cy="4960620"/>
          </a:xfrm>
        </p:spPr>
        <p:txBody>
          <a:bodyPr>
            <a:normAutofit fontScale="85000" lnSpcReduction="20000"/>
          </a:bodyPr>
          <a:lstStyle/>
          <a:p>
            <a:r>
              <a:rPr lang="en-US" sz="2800" dirty="0"/>
              <a:t>Any postsecondary education (after high school)</a:t>
            </a:r>
          </a:p>
          <a:p>
            <a:pPr marL="457200" indent="-457200">
              <a:buFont typeface="Arial" panose="020B0604020202020204" pitchFamily="34" charset="0"/>
              <a:buChar char="•"/>
            </a:pPr>
            <a:r>
              <a:rPr lang="en-US" sz="2800" dirty="0"/>
              <a:t>Technical college</a:t>
            </a:r>
          </a:p>
          <a:p>
            <a:pPr marL="457200" indent="-457200">
              <a:buFont typeface="Arial" panose="020B0604020202020204" pitchFamily="34" charset="0"/>
              <a:buChar char="•"/>
            </a:pPr>
            <a:r>
              <a:rPr lang="en-US" sz="2800" dirty="0"/>
              <a:t>Community college</a:t>
            </a:r>
          </a:p>
          <a:p>
            <a:pPr marL="457200" indent="-457200">
              <a:buFont typeface="Arial" panose="020B0604020202020204" pitchFamily="34" charset="0"/>
              <a:buChar char="•"/>
            </a:pPr>
            <a:r>
              <a:rPr lang="en-US" sz="2800" dirty="0"/>
              <a:t>University </a:t>
            </a:r>
          </a:p>
          <a:p>
            <a:endParaRPr lang="en-US" sz="2800" dirty="0"/>
          </a:p>
          <a:p>
            <a:r>
              <a:rPr lang="en-US" sz="2800" dirty="0"/>
              <a:t>Types:</a:t>
            </a:r>
          </a:p>
          <a:p>
            <a:pPr marL="457200" indent="-457200">
              <a:buFont typeface="Arial" panose="020B0604020202020204" pitchFamily="34" charset="0"/>
              <a:buChar char="•"/>
            </a:pPr>
            <a:r>
              <a:rPr lang="en-US" sz="2800" dirty="0"/>
              <a:t>Certificates and other credentials</a:t>
            </a:r>
          </a:p>
          <a:p>
            <a:pPr marL="457200" indent="-457200">
              <a:buFont typeface="Arial" panose="020B0604020202020204" pitchFamily="34" charset="0"/>
              <a:buChar char="•"/>
            </a:pPr>
            <a:r>
              <a:rPr lang="en-US" sz="2800" dirty="0"/>
              <a:t>Associate degrees</a:t>
            </a:r>
          </a:p>
          <a:p>
            <a:pPr marL="457200" indent="-457200">
              <a:buFont typeface="Arial" panose="020B0604020202020204" pitchFamily="34" charset="0"/>
              <a:buChar char="•"/>
            </a:pPr>
            <a:r>
              <a:rPr lang="en-US" sz="2800" dirty="0"/>
              <a:t>Bachelor’s degrees</a:t>
            </a:r>
          </a:p>
          <a:p>
            <a:pPr marL="457200" indent="-457200">
              <a:buFont typeface="Arial" panose="020B0604020202020204" pitchFamily="34" charset="0"/>
              <a:buChar char="•"/>
            </a:pPr>
            <a:r>
              <a:rPr lang="en-US" sz="2800" dirty="0"/>
              <a:t>Graduate and professional degrees</a:t>
            </a:r>
          </a:p>
          <a:p>
            <a:endParaRPr lang="en-US" sz="2800" dirty="0"/>
          </a:p>
          <a:p>
            <a:endParaRPr lang="en-US" sz="2800" dirty="0"/>
          </a:p>
        </p:txBody>
      </p:sp>
      <p:sp>
        <p:nvSpPr>
          <p:cNvPr id="4" name="Title 3">
            <a:extLst>
              <a:ext uri="{FF2B5EF4-FFF2-40B4-BE49-F238E27FC236}">
                <a16:creationId xmlns:a16="http://schemas.microsoft.com/office/drawing/2014/main" id="{84EE4D70-892A-4B7A-99A9-4710A8B68F7D}"/>
              </a:ext>
            </a:extLst>
          </p:cNvPr>
          <p:cNvSpPr>
            <a:spLocks noGrp="1"/>
          </p:cNvSpPr>
          <p:nvPr>
            <p:ph type="title"/>
          </p:nvPr>
        </p:nvSpPr>
        <p:spPr>
          <a:xfrm>
            <a:off x="839788" y="275521"/>
            <a:ext cx="4257992" cy="836587"/>
          </a:xfrm>
        </p:spPr>
        <p:txBody>
          <a:bodyPr anchor="ctr">
            <a:normAutofit/>
          </a:bodyPr>
          <a:lstStyle/>
          <a:p>
            <a:r>
              <a:rPr lang="en-US" sz="4400" dirty="0"/>
              <a:t>What is college?</a:t>
            </a:r>
          </a:p>
        </p:txBody>
      </p:sp>
    </p:spTree>
    <p:extLst>
      <p:ext uri="{BB962C8B-B14F-4D97-AF65-F5344CB8AC3E}">
        <p14:creationId xmlns:p14="http://schemas.microsoft.com/office/powerpoint/2010/main" val="3511688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47A9050-D8F6-4F2D-9843-0900CD097D95}"/>
              </a:ext>
            </a:extLst>
          </p:cNvPr>
          <p:cNvSpPr>
            <a:spLocks noGrp="1"/>
          </p:cNvSpPr>
          <p:nvPr>
            <p:ph type="title"/>
          </p:nvPr>
        </p:nvSpPr>
        <p:spPr/>
        <p:txBody>
          <a:bodyPr/>
          <a:lstStyle/>
          <a:p>
            <a:endParaRPr lang="en-US"/>
          </a:p>
        </p:txBody>
      </p:sp>
      <p:sp>
        <p:nvSpPr>
          <p:cNvPr id="3" name="Content Placeholder 2" hidden="1">
            <a:extLst>
              <a:ext uri="{FF2B5EF4-FFF2-40B4-BE49-F238E27FC236}">
                <a16:creationId xmlns:a16="http://schemas.microsoft.com/office/drawing/2014/main" id="{CF98D156-C33A-4126-AC31-4721BFB94E82}"/>
              </a:ext>
            </a:extLst>
          </p:cNvPr>
          <p:cNvSpPr>
            <a:spLocks noGrp="1"/>
          </p:cNvSpPr>
          <p:nvPr>
            <p:ph idx="1"/>
          </p:nvPr>
        </p:nvSpPr>
        <p:spPr/>
        <p:txBody>
          <a:bodyPr/>
          <a:lstStyle/>
          <a:p>
            <a:endParaRPr lang="en-US"/>
          </a:p>
        </p:txBody>
      </p:sp>
      <p:pic>
        <p:nvPicPr>
          <p:cNvPr id="5" name="Picture 4">
            <a:hlinkClick r:id="rId2"/>
            <a:extLst>
              <a:ext uri="{FF2B5EF4-FFF2-40B4-BE49-F238E27FC236}">
                <a16:creationId xmlns:a16="http://schemas.microsoft.com/office/drawing/2014/main" id="{C21CA6D9-0DC0-4924-A65E-4344F7AB8070}"/>
              </a:ext>
            </a:extLst>
          </p:cNvPr>
          <p:cNvPicPr>
            <a:picLocks noChangeAspect="1"/>
          </p:cNvPicPr>
          <p:nvPr/>
        </p:nvPicPr>
        <p:blipFill>
          <a:blip r:embed="rId3"/>
          <a:stretch>
            <a:fillRect/>
          </a:stretch>
        </p:blipFill>
        <p:spPr>
          <a:xfrm>
            <a:off x="1770018" y="0"/>
            <a:ext cx="8651964" cy="6695440"/>
          </a:xfrm>
          <a:prstGeom prst="rect">
            <a:avLst/>
          </a:prstGeom>
        </p:spPr>
      </p:pic>
    </p:spTree>
    <p:extLst>
      <p:ext uri="{BB962C8B-B14F-4D97-AF65-F5344CB8AC3E}">
        <p14:creationId xmlns:p14="http://schemas.microsoft.com/office/powerpoint/2010/main" val="4063370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extLst>
              <a:ext uri="{FF2B5EF4-FFF2-40B4-BE49-F238E27FC236}">
                <a16:creationId xmlns:a16="http://schemas.microsoft.com/office/drawing/2014/main" id="{D1A478F4-A6D1-469F-B4C6-42FD4B3350A7}"/>
              </a:ext>
            </a:extLst>
          </p:cNvPr>
          <p:cNvPicPr>
            <a:picLocks noChangeAspect="1"/>
          </p:cNvPicPr>
          <p:nvPr/>
        </p:nvPicPr>
        <p:blipFill>
          <a:blip r:embed="rId3"/>
          <a:stretch>
            <a:fillRect/>
          </a:stretch>
        </p:blipFill>
        <p:spPr>
          <a:xfrm>
            <a:off x="1746831" y="0"/>
            <a:ext cx="8698338" cy="6677312"/>
          </a:xfrm>
          <a:prstGeom prst="rect">
            <a:avLst/>
          </a:prstGeom>
        </p:spPr>
      </p:pic>
    </p:spTree>
    <p:extLst>
      <p:ext uri="{BB962C8B-B14F-4D97-AF65-F5344CB8AC3E}">
        <p14:creationId xmlns:p14="http://schemas.microsoft.com/office/powerpoint/2010/main" val="1352329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Pentagon 2">
            <a:extLst>
              <a:ext uri="{FF2B5EF4-FFF2-40B4-BE49-F238E27FC236}">
                <a16:creationId xmlns:a16="http://schemas.microsoft.com/office/drawing/2014/main" id="{61958AE2-EE79-456C-9A17-505CDB659080}"/>
              </a:ext>
              <a:ext uri="{C183D7F6-B498-43B3-948B-1728B52AA6E4}">
                <adec:decorative xmlns:adec="http://schemas.microsoft.com/office/drawing/2017/decorative" val="1"/>
              </a:ext>
            </a:extLst>
          </p:cNvPr>
          <p:cNvSpPr/>
          <p:nvPr/>
        </p:nvSpPr>
        <p:spPr>
          <a:xfrm rot="18360000">
            <a:off x="7019690" y="4828355"/>
            <a:ext cx="531628" cy="1236035"/>
          </a:xfrm>
          <a:prstGeom prst="homePlate">
            <a:avLst/>
          </a:prstGeom>
          <a:solidFill>
            <a:srgbClr val="DC4405"/>
          </a:solidFill>
          <a:ln>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Users">
            <a:extLst>
              <a:ext uri="{FF2B5EF4-FFF2-40B4-BE49-F238E27FC236}">
                <a16:creationId xmlns:a16="http://schemas.microsoft.com/office/drawing/2014/main" id="{19C205F5-82E4-4902-9628-027B98CD73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12986" y="4929666"/>
            <a:ext cx="1064681" cy="1064681"/>
          </a:xfrm>
          <a:prstGeom prst="rect">
            <a:avLst/>
          </a:prstGeom>
        </p:spPr>
      </p:pic>
      <p:sp>
        <p:nvSpPr>
          <p:cNvPr id="24" name="Content Placeholder 2">
            <a:extLst>
              <a:ext uri="{FF2B5EF4-FFF2-40B4-BE49-F238E27FC236}">
                <a16:creationId xmlns:a16="http://schemas.microsoft.com/office/drawing/2014/main" id="{F69BAE15-2331-4C75-A90E-8468D2E8E2BA}"/>
              </a:ext>
            </a:extLst>
          </p:cNvPr>
          <p:cNvSpPr txBox="1">
            <a:spLocks/>
          </p:cNvSpPr>
          <p:nvPr/>
        </p:nvSpPr>
        <p:spPr>
          <a:xfrm>
            <a:off x="5270185" y="5579859"/>
            <a:ext cx="1709900" cy="73098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t>Individual Student Situations</a:t>
            </a:r>
          </a:p>
        </p:txBody>
      </p:sp>
      <p:sp>
        <p:nvSpPr>
          <p:cNvPr id="7" name="Arrow: Pentagon 6">
            <a:extLst>
              <a:ext uri="{FF2B5EF4-FFF2-40B4-BE49-F238E27FC236}">
                <a16:creationId xmlns:a16="http://schemas.microsoft.com/office/drawing/2014/main" id="{1977220E-743A-4F66-B58A-AEC210DF181A}"/>
              </a:ext>
              <a:ext uri="{C183D7F6-B498-43B3-948B-1728B52AA6E4}">
                <adec:decorative xmlns:adec="http://schemas.microsoft.com/office/drawing/2017/decorative" val="1"/>
              </a:ext>
            </a:extLst>
          </p:cNvPr>
          <p:cNvSpPr/>
          <p:nvPr/>
        </p:nvSpPr>
        <p:spPr>
          <a:xfrm rot="14040000">
            <a:off x="8959959" y="4828355"/>
            <a:ext cx="531628" cy="1236035"/>
          </a:xfrm>
          <a:prstGeom prst="homePlate">
            <a:avLst/>
          </a:prstGeom>
          <a:solidFill>
            <a:srgbClr val="40C1AC"/>
          </a:solidFill>
          <a:ln>
            <a:solidFill>
              <a:srgbClr val="40C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descr="Downward trend">
            <a:extLst>
              <a:ext uri="{FF2B5EF4-FFF2-40B4-BE49-F238E27FC236}">
                <a16:creationId xmlns:a16="http://schemas.microsoft.com/office/drawing/2014/main" id="{EE6D1297-C4BF-43EF-AF85-912D6E2CA33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80895" y="4879572"/>
            <a:ext cx="1156285" cy="1156285"/>
          </a:xfrm>
          <a:prstGeom prst="rect">
            <a:avLst/>
          </a:prstGeom>
        </p:spPr>
      </p:pic>
      <p:sp>
        <p:nvSpPr>
          <p:cNvPr id="20" name="Content Placeholder 2">
            <a:extLst>
              <a:ext uri="{FF2B5EF4-FFF2-40B4-BE49-F238E27FC236}">
                <a16:creationId xmlns:a16="http://schemas.microsoft.com/office/drawing/2014/main" id="{D09AAC3B-E51A-43D1-AE3D-CE1FB8A95BE1}"/>
              </a:ext>
            </a:extLst>
          </p:cNvPr>
          <p:cNvSpPr txBox="1">
            <a:spLocks/>
          </p:cNvSpPr>
          <p:nvPr/>
        </p:nvSpPr>
        <p:spPr>
          <a:xfrm>
            <a:off x="9722671" y="5578696"/>
            <a:ext cx="1709900" cy="73098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t>Creative Ways to Cut Costs</a:t>
            </a:r>
          </a:p>
        </p:txBody>
      </p:sp>
      <p:sp>
        <p:nvSpPr>
          <p:cNvPr id="5" name="Arrow: Pentagon 4">
            <a:extLst>
              <a:ext uri="{FF2B5EF4-FFF2-40B4-BE49-F238E27FC236}">
                <a16:creationId xmlns:a16="http://schemas.microsoft.com/office/drawing/2014/main" id="{85404EF2-8B51-4272-BFF6-E7FDBCA999FD}"/>
              </a:ext>
              <a:ext uri="{C183D7F6-B498-43B3-948B-1728B52AA6E4}">
                <adec:decorative xmlns:adec="http://schemas.microsoft.com/office/drawing/2017/decorative" val="1"/>
              </a:ext>
            </a:extLst>
          </p:cNvPr>
          <p:cNvSpPr/>
          <p:nvPr/>
        </p:nvSpPr>
        <p:spPr>
          <a:xfrm rot="9720000">
            <a:off x="9559536" y="2983049"/>
            <a:ext cx="531628" cy="1236035"/>
          </a:xfrm>
          <a:prstGeom prst="homePlate">
            <a:avLst/>
          </a:prstGeom>
          <a:solidFill>
            <a:srgbClr val="00AF66"/>
          </a:solidFill>
          <a:ln>
            <a:solidFill>
              <a:srgbClr val="00A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descr="Construction worker">
            <a:extLst>
              <a:ext uri="{FF2B5EF4-FFF2-40B4-BE49-F238E27FC236}">
                <a16:creationId xmlns:a16="http://schemas.microsoft.com/office/drawing/2014/main" id="{5843E2E6-C903-4577-A51D-66C139D73AB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07512" y="2949621"/>
            <a:ext cx="1156286" cy="1156286"/>
          </a:xfrm>
          <a:prstGeom prst="rect">
            <a:avLst/>
          </a:prstGeom>
        </p:spPr>
      </p:pic>
      <p:sp>
        <p:nvSpPr>
          <p:cNvPr id="18" name="Content Placeholder 2">
            <a:extLst>
              <a:ext uri="{FF2B5EF4-FFF2-40B4-BE49-F238E27FC236}">
                <a16:creationId xmlns:a16="http://schemas.microsoft.com/office/drawing/2014/main" id="{209CA43A-3994-40AE-B9F2-8136C4421996}"/>
              </a:ext>
            </a:extLst>
          </p:cNvPr>
          <p:cNvSpPr txBox="1">
            <a:spLocks/>
          </p:cNvSpPr>
          <p:nvPr/>
        </p:nvSpPr>
        <p:spPr>
          <a:xfrm>
            <a:off x="10330475" y="3128275"/>
            <a:ext cx="1421665" cy="63263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t>Earn and Save</a:t>
            </a:r>
          </a:p>
        </p:txBody>
      </p:sp>
      <p:sp>
        <p:nvSpPr>
          <p:cNvPr id="11" name="Arrow: Pentagon 10">
            <a:extLst>
              <a:ext uri="{FF2B5EF4-FFF2-40B4-BE49-F238E27FC236}">
                <a16:creationId xmlns:a16="http://schemas.microsoft.com/office/drawing/2014/main" id="{FD8F1DFD-A765-4EDA-9B26-2BBEDD9429E8}"/>
              </a:ext>
              <a:ext uri="{C183D7F6-B498-43B3-948B-1728B52AA6E4}">
                <adec:decorative xmlns:adec="http://schemas.microsoft.com/office/drawing/2017/decorative" val="1"/>
              </a:ext>
            </a:extLst>
          </p:cNvPr>
          <p:cNvSpPr/>
          <p:nvPr/>
        </p:nvSpPr>
        <p:spPr>
          <a:xfrm rot="5400000">
            <a:off x="7989824" y="1842587"/>
            <a:ext cx="531628" cy="1236035"/>
          </a:xfrm>
          <a:prstGeom prst="homePlate">
            <a:avLst/>
          </a:prstGeom>
          <a:solidFill>
            <a:srgbClr val="FFC845"/>
          </a:solidFill>
          <a:ln>
            <a:solidFill>
              <a:srgbClr val="FFC8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Laptop">
            <a:extLst>
              <a:ext uri="{FF2B5EF4-FFF2-40B4-BE49-F238E27FC236}">
                <a16:creationId xmlns:a16="http://schemas.microsoft.com/office/drawing/2014/main" id="{32EFF386-AF51-41BC-8A27-22EE49CC364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86152" y="1761207"/>
            <a:ext cx="1339822" cy="1339822"/>
          </a:xfrm>
          <a:prstGeom prst="rect">
            <a:avLst/>
          </a:prstGeom>
        </p:spPr>
      </p:pic>
      <p:sp>
        <p:nvSpPr>
          <p:cNvPr id="17" name="Content Placeholder 2">
            <a:extLst>
              <a:ext uri="{FF2B5EF4-FFF2-40B4-BE49-F238E27FC236}">
                <a16:creationId xmlns:a16="http://schemas.microsoft.com/office/drawing/2014/main" id="{4E408870-EBE3-4219-993E-70B324EDCA48}"/>
              </a:ext>
            </a:extLst>
          </p:cNvPr>
          <p:cNvSpPr txBox="1">
            <a:spLocks/>
          </p:cNvSpPr>
          <p:nvPr/>
        </p:nvSpPr>
        <p:spPr>
          <a:xfrm>
            <a:off x="7600049" y="1456067"/>
            <a:ext cx="1311178" cy="63263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t>File the FAFSA</a:t>
            </a:r>
          </a:p>
        </p:txBody>
      </p:sp>
      <p:sp>
        <p:nvSpPr>
          <p:cNvPr id="9" name="Arrow: Pentagon 8">
            <a:extLst>
              <a:ext uri="{FF2B5EF4-FFF2-40B4-BE49-F238E27FC236}">
                <a16:creationId xmlns:a16="http://schemas.microsoft.com/office/drawing/2014/main" id="{81A545F0-3794-4424-A894-2456781FAD61}"/>
              </a:ext>
              <a:ext uri="{C183D7F6-B498-43B3-948B-1728B52AA6E4}">
                <adec:decorative xmlns:adec="http://schemas.microsoft.com/office/drawing/2017/decorative" val="1"/>
              </a:ext>
            </a:extLst>
          </p:cNvPr>
          <p:cNvSpPr/>
          <p:nvPr/>
        </p:nvSpPr>
        <p:spPr>
          <a:xfrm rot="1080000">
            <a:off x="6420113" y="2983049"/>
            <a:ext cx="531628" cy="1236035"/>
          </a:xfrm>
          <a:prstGeom prst="homePlate">
            <a:avLst/>
          </a:prstGeom>
          <a:solidFill>
            <a:srgbClr val="00AFD7"/>
          </a:solidFill>
          <a:ln>
            <a:solidFill>
              <a:srgbClr val="00AF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Document">
            <a:extLst>
              <a:ext uri="{FF2B5EF4-FFF2-40B4-BE49-F238E27FC236}">
                <a16:creationId xmlns:a16="http://schemas.microsoft.com/office/drawing/2014/main" id="{A53A790E-D021-473E-80B5-9EC3D0EDB3A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67359" y="3018331"/>
            <a:ext cx="1165469" cy="1165469"/>
          </a:xfrm>
          <a:prstGeom prst="rect">
            <a:avLst/>
          </a:prstGeom>
        </p:spPr>
      </p:pic>
      <p:sp>
        <p:nvSpPr>
          <p:cNvPr id="22" name="Content Placeholder 2">
            <a:extLst>
              <a:ext uri="{FF2B5EF4-FFF2-40B4-BE49-F238E27FC236}">
                <a16:creationId xmlns:a16="http://schemas.microsoft.com/office/drawing/2014/main" id="{D0C9EEF5-80AE-4E97-9297-19E8AA75CE0B}"/>
              </a:ext>
            </a:extLst>
          </p:cNvPr>
          <p:cNvSpPr txBox="1">
            <a:spLocks/>
          </p:cNvSpPr>
          <p:nvPr/>
        </p:nvSpPr>
        <p:spPr>
          <a:xfrm>
            <a:off x="4810052" y="3284746"/>
            <a:ext cx="1421665" cy="63263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t>Apply for Scholarships</a:t>
            </a:r>
          </a:p>
        </p:txBody>
      </p:sp>
      <p:sp>
        <p:nvSpPr>
          <p:cNvPr id="21" name="Rectangle 20">
            <a:extLst>
              <a:ext uri="{FF2B5EF4-FFF2-40B4-BE49-F238E27FC236}">
                <a16:creationId xmlns:a16="http://schemas.microsoft.com/office/drawing/2014/main" id="{C4078511-20FE-4DA8-BD1F-785F96332C90}"/>
              </a:ext>
              <a:ext uri="{C183D7F6-B498-43B3-948B-1728B52AA6E4}">
                <adec:decorative xmlns:adec="http://schemas.microsoft.com/office/drawing/2017/decorative" val="1"/>
              </a:ext>
            </a:extLst>
          </p:cNvPr>
          <p:cNvSpPr/>
          <p:nvPr/>
        </p:nvSpPr>
        <p:spPr>
          <a:xfrm>
            <a:off x="7190703" y="4546611"/>
            <a:ext cx="2248739" cy="58658"/>
          </a:xfrm>
          <a:prstGeom prst="rect">
            <a:avLst/>
          </a:prstGeom>
          <a:solidFill>
            <a:srgbClr val="304E93"/>
          </a:solidFill>
          <a:ln>
            <a:solidFill>
              <a:srgbClr val="304E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52F0DD1F-2A61-433F-8429-D9094152AAB8}"/>
              </a:ext>
            </a:extLst>
          </p:cNvPr>
          <p:cNvSpPr txBox="1">
            <a:spLocks/>
          </p:cNvSpPr>
          <p:nvPr/>
        </p:nvSpPr>
        <p:spPr>
          <a:xfrm>
            <a:off x="6757616" y="3522498"/>
            <a:ext cx="3111795" cy="132556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dirty="0"/>
              <a:t>Paying for College Student Bundle</a:t>
            </a:r>
          </a:p>
        </p:txBody>
      </p:sp>
      <p:pic>
        <p:nvPicPr>
          <p:cNvPr id="14" name="Graphic 13" descr="Dollar">
            <a:extLst>
              <a:ext uri="{FF2B5EF4-FFF2-40B4-BE49-F238E27FC236}">
                <a16:creationId xmlns:a16="http://schemas.microsoft.com/office/drawing/2014/main" id="{DE6EA961-7FDE-4DA1-82FC-E8988000F87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193312" y="2913320"/>
            <a:ext cx="632637" cy="632637"/>
          </a:xfrm>
          <a:prstGeom prst="rect">
            <a:avLst/>
          </a:prstGeom>
        </p:spPr>
      </p:pic>
      <p:pic>
        <p:nvPicPr>
          <p:cNvPr id="15" name="Graphic 14" descr="Graduation cap">
            <a:extLst>
              <a:ext uri="{FF2B5EF4-FFF2-40B4-BE49-F238E27FC236}">
                <a16:creationId xmlns:a16="http://schemas.microsoft.com/office/drawing/2014/main" id="{F4D850D9-B706-441A-A762-75E02A0791A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63009" y="2814970"/>
            <a:ext cx="914400" cy="914400"/>
          </a:xfrm>
          <a:prstGeom prst="rect">
            <a:avLst/>
          </a:prstGeom>
        </p:spPr>
      </p:pic>
      <p:pic>
        <p:nvPicPr>
          <p:cNvPr id="13" name="Content Placeholder 16" descr="Confused person">
            <a:extLst>
              <a:ext uri="{FF2B5EF4-FFF2-40B4-BE49-F238E27FC236}">
                <a16:creationId xmlns:a16="http://schemas.microsoft.com/office/drawing/2014/main" id="{75F54349-5BCC-4B07-88FB-BFDEAB39115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43224" y="2404660"/>
            <a:ext cx="3569087" cy="3569087"/>
          </a:xfrm>
          <a:prstGeom prst="rect">
            <a:avLst/>
          </a:prstGeom>
        </p:spPr>
      </p:pic>
      <p:sp>
        <p:nvSpPr>
          <p:cNvPr id="12" name="Title 1">
            <a:extLst>
              <a:ext uri="{FF2B5EF4-FFF2-40B4-BE49-F238E27FC236}">
                <a16:creationId xmlns:a16="http://schemas.microsoft.com/office/drawing/2014/main" id="{62AC560A-A955-481A-9ABC-9CC59DAB59A0}"/>
              </a:ext>
            </a:extLst>
          </p:cNvPr>
          <p:cNvSpPr>
            <a:spLocks noGrp="1"/>
          </p:cNvSpPr>
          <p:nvPr>
            <p:ph type="title"/>
          </p:nvPr>
        </p:nvSpPr>
        <p:spPr>
          <a:xfrm>
            <a:off x="838200" y="365125"/>
            <a:ext cx="10515600" cy="1325563"/>
          </a:xfrm>
        </p:spPr>
        <p:txBody>
          <a:bodyPr/>
          <a:lstStyle/>
          <a:p>
            <a:pPr algn="ctr"/>
            <a:r>
              <a:rPr lang="en-US" dirty="0"/>
              <a:t>Paying For College Student Bundle</a:t>
            </a:r>
          </a:p>
        </p:txBody>
      </p:sp>
    </p:spTree>
    <p:extLst>
      <p:ext uri="{BB962C8B-B14F-4D97-AF65-F5344CB8AC3E}">
        <p14:creationId xmlns:p14="http://schemas.microsoft.com/office/powerpoint/2010/main" val="2456125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FC666-0DE0-410B-9DA2-7160D2E952AC}"/>
              </a:ext>
            </a:extLst>
          </p:cNvPr>
          <p:cNvSpPr>
            <a:spLocks noGrp="1"/>
          </p:cNvSpPr>
          <p:nvPr>
            <p:ph type="title"/>
          </p:nvPr>
        </p:nvSpPr>
        <p:spPr/>
        <p:txBody>
          <a:bodyPr/>
          <a:lstStyle/>
          <a:p>
            <a:r>
              <a:rPr lang="en-US" dirty="0"/>
              <a:t>Plan ahead and save more</a:t>
            </a:r>
          </a:p>
        </p:txBody>
      </p:sp>
      <p:sp>
        <p:nvSpPr>
          <p:cNvPr id="3" name="Content Placeholder 2">
            <a:extLst>
              <a:ext uri="{FF2B5EF4-FFF2-40B4-BE49-F238E27FC236}">
                <a16:creationId xmlns:a16="http://schemas.microsoft.com/office/drawing/2014/main" id="{BA8D1545-A86B-4370-9AD8-C83B2250F1ED}"/>
              </a:ext>
            </a:extLst>
          </p:cNvPr>
          <p:cNvSpPr>
            <a:spLocks noGrp="1"/>
          </p:cNvSpPr>
          <p:nvPr>
            <p:ph idx="1"/>
          </p:nvPr>
        </p:nvSpPr>
        <p:spPr/>
        <p:txBody>
          <a:bodyPr/>
          <a:lstStyle/>
          <a:p>
            <a:pPr marL="0" indent="0">
              <a:buNone/>
            </a:pPr>
            <a:r>
              <a:rPr lang="en-US" b="1" dirty="0"/>
              <a:t>It’s possible to lower out-of-pocket costs for college </a:t>
            </a:r>
            <a:r>
              <a:rPr lang="en-US" dirty="0"/>
              <a:t>by planning ahead and learning about higher education options available in Utah. </a:t>
            </a:r>
          </a:p>
          <a:p>
            <a:pPr marL="0" indent="0">
              <a:buNone/>
            </a:pPr>
            <a:r>
              <a:rPr lang="en-US" dirty="0"/>
              <a:t>It can be as simple as earning good grades to qualify for scholarships, or volunteering in the community.</a:t>
            </a:r>
          </a:p>
          <a:p>
            <a:endParaRPr lang="en-US" dirty="0"/>
          </a:p>
        </p:txBody>
      </p:sp>
      <p:pic>
        <p:nvPicPr>
          <p:cNvPr id="4" name="Graphic 3" descr="Presentation with media">
            <a:hlinkClick r:id="rId2"/>
            <a:extLst>
              <a:ext uri="{FF2B5EF4-FFF2-40B4-BE49-F238E27FC236}">
                <a16:creationId xmlns:a16="http://schemas.microsoft.com/office/drawing/2014/main" id="{CD081479-4585-472D-BA97-515516A4B3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63553" y="5461614"/>
            <a:ext cx="603784" cy="603784"/>
          </a:xfrm>
          <a:prstGeom prst="rect">
            <a:avLst/>
          </a:prstGeom>
        </p:spPr>
      </p:pic>
      <p:pic>
        <p:nvPicPr>
          <p:cNvPr id="5" name="Graphic 4" descr="Download from cloud">
            <a:hlinkClick r:id="rId5"/>
            <a:extLst>
              <a:ext uri="{FF2B5EF4-FFF2-40B4-BE49-F238E27FC236}">
                <a16:creationId xmlns:a16="http://schemas.microsoft.com/office/drawing/2014/main" id="{5B93FAA5-D56B-4654-97D0-8C40DCBD005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35176" y="5461613"/>
            <a:ext cx="603784" cy="603784"/>
          </a:xfrm>
          <a:prstGeom prst="rect">
            <a:avLst/>
          </a:prstGeom>
        </p:spPr>
      </p:pic>
      <p:sp>
        <p:nvSpPr>
          <p:cNvPr id="6" name="Text Placeholder 3">
            <a:extLst>
              <a:ext uri="{FF2B5EF4-FFF2-40B4-BE49-F238E27FC236}">
                <a16:creationId xmlns:a16="http://schemas.microsoft.com/office/drawing/2014/main" id="{34CEC987-534B-4829-B165-71722168CD26}"/>
              </a:ext>
            </a:extLst>
          </p:cNvPr>
          <p:cNvSpPr txBox="1">
            <a:spLocks/>
          </p:cNvSpPr>
          <p:nvPr/>
        </p:nvSpPr>
        <p:spPr>
          <a:xfrm>
            <a:off x="6854256" y="5607286"/>
            <a:ext cx="3123983" cy="3670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t>Click the icons to watch the video</a:t>
            </a:r>
          </a:p>
        </p:txBody>
      </p:sp>
    </p:spTree>
    <p:extLst>
      <p:ext uri="{BB962C8B-B14F-4D97-AF65-F5344CB8AC3E}">
        <p14:creationId xmlns:p14="http://schemas.microsoft.com/office/powerpoint/2010/main" val="1477091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7E734FA3-0739-4E64-8891-6BE87ECA4997}"/>
              </a:ext>
            </a:extLst>
          </p:cNvPr>
          <p:cNvGrpSpPr/>
          <p:nvPr/>
        </p:nvGrpSpPr>
        <p:grpSpPr>
          <a:xfrm>
            <a:off x="-1" y="-2"/>
            <a:ext cx="12192002" cy="6858002"/>
            <a:chOff x="-1" y="-2"/>
            <a:chExt cx="12192002" cy="6858002"/>
          </a:xfrm>
        </p:grpSpPr>
        <p:sp>
          <p:nvSpPr>
            <p:cNvPr id="2" name="Rectangle 1">
              <a:extLst>
                <a:ext uri="{FF2B5EF4-FFF2-40B4-BE49-F238E27FC236}">
                  <a16:creationId xmlns:a16="http://schemas.microsoft.com/office/drawing/2014/main" id="{6C362BF2-B4BD-495A-9EFF-036961263B0B}"/>
                </a:ext>
                <a:ext uri="{C183D7F6-B498-43B3-948B-1728B52AA6E4}">
                  <adec:decorative xmlns:adec="http://schemas.microsoft.com/office/drawing/2017/decorative" val="1"/>
                </a:ext>
              </a:extLst>
            </p:cNvPr>
            <p:cNvSpPr/>
            <p:nvPr/>
          </p:nvSpPr>
          <p:spPr>
            <a:xfrm>
              <a:off x="-1" y="0"/>
              <a:ext cx="1388963" cy="6858000"/>
            </a:xfrm>
            <a:prstGeom prst="rect">
              <a:avLst/>
            </a:prstGeom>
            <a:solidFill>
              <a:srgbClr val="40C1AC"/>
            </a:solidFill>
            <a:ln>
              <a:solidFill>
                <a:srgbClr val="40C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85F738-FF4F-4B57-8E7F-51065460305F}"/>
                </a:ext>
                <a:ext uri="{C183D7F6-B498-43B3-948B-1728B52AA6E4}">
                  <adec:decorative xmlns:adec="http://schemas.microsoft.com/office/drawing/2017/decorative" val="1"/>
                </a:ext>
              </a:extLst>
            </p:cNvPr>
            <p:cNvSpPr/>
            <p:nvPr/>
          </p:nvSpPr>
          <p:spPr>
            <a:xfrm rot="16200000">
              <a:off x="5401519" y="-5401521"/>
              <a:ext cx="1388963" cy="12192001"/>
            </a:xfrm>
            <a:prstGeom prst="rect">
              <a:avLst/>
            </a:prstGeom>
            <a:solidFill>
              <a:srgbClr val="40C1AC"/>
            </a:solidFill>
            <a:ln>
              <a:solidFill>
                <a:srgbClr val="40C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F6D2E00-5D87-4695-815D-450B29419255}"/>
                </a:ext>
                <a:ext uri="{C183D7F6-B498-43B3-948B-1728B52AA6E4}">
                  <adec:decorative xmlns:adec="http://schemas.microsoft.com/office/drawing/2017/decorative" val="1"/>
                </a:ext>
              </a:extLst>
            </p:cNvPr>
            <p:cNvCxnSpPr>
              <a:cxnSpLocks/>
            </p:cNvCxnSpPr>
            <p:nvPr/>
          </p:nvCxnSpPr>
          <p:spPr>
            <a:xfrm flipH="1" flipV="1">
              <a:off x="-1" y="0"/>
              <a:ext cx="1388963" cy="13889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0" name="Graphic 9" descr="Target Audience">
            <a:extLst>
              <a:ext uri="{FF2B5EF4-FFF2-40B4-BE49-F238E27FC236}">
                <a16:creationId xmlns:a16="http://schemas.microsoft.com/office/drawing/2014/main" id="{92523339-7DCD-4F6F-B28D-468846DB76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1312" y="4962267"/>
            <a:ext cx="814913" cy="814913"/>
          </a:xfrm>
          <a:prstGeom prst="rect">
            <a:avLst/>
          </a:prstGeom>
        </p:spPr>
      </p:pic>
      <p:pic>
        <p:nvPicPr>
          <p:cNvPr id="9" name="Graphic 8" descr="Cheers">
            <a:extLst>
              <a:ext uri="{FF2B5EF4-FFF2-40B4-BE49-F238E27FC236}">
                <a16:creationId xmlns:a16="http://schemas.microsoft.com/office/drawing/2014/main" id="{06E2BD10-5710-4977-BD94-2395E62C28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1312" y="3783304"/>
            <a:ext cx="814913" cy="814913"/>
          </a:xfrm>
          <a:prstGeom prst="rect">
            <a:avLst/>
          </a:prstGeom>
        </p:spPr>
      </p:pic>
      <p:grpSp>
        <p:nvGrpSpPr>
          <p:cNvPr id="5" name="Group 4" descr="Icon of a paper with an A+ on it.">
            <a:extLst>
              <a:ext uri="{FF2B5EF4-FFF2-40B4-BE49-F238E27FC236}">
                <a16:creationId xmlns:a16="http://schemas.microsoft.com/office/drawing/2014/main" id="{F860909A-FE6B-4B02-899B-E151D9B09652}"/>
              </a:ext>
            </a:extLst>
          </p:cNvPr>
          <p:cNvGrpSpPr>
            <a:grpSpLocks noChangeAspect="1"/>
          </p:cNvGrpSpPr>
          <p:nvPr/>
        </p:nvGrpSpPr>
        <p:grpSpPr>
          <a:xfrm>
            <a:off x="232307" y="1321620"/>
            <a:ext cx="936323" cy="936323"/>
            <a:chOff x="9398000" y="881939"/>
            <a:chExt cx="914400" cy="914400"/>
          </a:xfrm>
          <a:solidFill>
            <a:schemeClr val="bg1"/>
          </a:solidFill>
        </p:grpSpPr>
        <p:pic>
          <p:nvPicPr>
            <p:cNvPr id="6" name="Graphic 5" descr="Paper">
              <a:extLst>
                <a:ext uri="{FF2B5EF4-FFF2-40B4-BE49-F238E27FC236}">
                  <a16:creationId xmlns:a16="http://schemas.microsoft.com/office/drawing/2014/main" id="{22A80CA9-BC99-4B7D-88A4-81CB4F6B7E8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98000" y="881939"/>
              <a:ext cx="914400" cy="914400"/>
            </a:xfrm>
            <a:prstGeom prst="rect">
              <a:avLst/>
            </a:prstGeom>
          </p:spPr>
        </p:pic>
        <p:sp>
          <p:nvSpPr>
            <p:cNvPr id="7" name="Rectangle 6">
              <a:extLst>
                <a:ext uri="{FF2B5EF4-FFF2-40B4-BE49-F238E27FC236}">
                  <a16:creationId xmlns:a16="http://schemas.microsoft.com/office/drawing/2014/main" id="{DF1DEB20-C1A9-4CD8-983E-77DAFFBDE7D9}"/>
                </a:ext>
              </a:extLst>
            </p:cNvPr>
            <p:cNvSpPr/>
            <p:nvPr/>
          </p:nvSpPr>
          <p:spPr>
            <a:xfrm rot="20841547">
              <a:off x="9592948" y="1126791"/>
              <a:ext cx="524504" cy="461665"/>
            </a:xfrm>
            <a:prstGeom prst="rect">
              <a:avLst/>
            </a:prstGeom>
            <a:noFill/>
            <a:effectLst/>
          </p:spPr>
          <p:txBody>
            <a:bodyPr wrap="none" lIns="91440" tIns="45720" rIns="91440" bIns="45720">
              <a:spAutoFit/>
            </a:bodyPr>
            <a:lstStyle/>
            <a:p>
              <a:pPr algn="ctr"/>
              <a:r>
                <a:rPr lang="en-US" sz="2400" b="1" dirty="0">
                  <a:ln w="0"/>
                  <a:solidFill>
                    <a:schemeClr val="bg1"/>
                  </a:solidFill>
                </a:rPr>
                <a:t>A+</a:t>
              </a:r>
              <a:endParaRPr lang="en-US" sz="2400" b="1" cap="none" spc="0" dirty="0">
                <a:ln w="0"/>
                <a:solidFill>
                  <a:schemeClr val="bg1"/>
                </a:solidFill>
              </a:endParaRPr>
            </a:p>
          </p:txBody>
        </p:sp>
      </p:grpSp>
      <p:sp>
        <p:nvSpPr>
          <p:cNvPr id="4" name="Content Placeholder 2">
            <a:extLst>
              <a:ext uri="{FF2B5EF4-FFF2-40B4-BE49-F238E27FC236}">
                <a16:creationId xmlns:a16="http://schemas.microsoft.com/office/drawing/2014/main" id="{64914119-3F68-48EA-B63E-FF322C197B38}"/>
              </a:ext>
            </a:extLst>
          </p:cNvPr>
          <p:cNvSpPr txBox="1">
            <a:spLocks/>
          </p:cNvSpPr>
          <p:nvPr/>
        </p:nvSpPr>
        <p:spPr>
          <a:xfrm>
            <a:off x="1515318" y="1690688"/>
            <a:ext cx="10314007" cy="4885381"/>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Aft>
                <a:spcPts val="1200"/>
              </a:spcAft>
              <a:buNone/>
            </a:pPr>
            <a:r>
              <a:rPr lang="en-US" dirty="0"/>
              <a:t>Increase GPA by earning good grades. Stay focused, and study</a:t>
            </a:r>
          </a:p>
          <a:p>
            <a:pPr marL="0" indent="0">
              <a:lnSpc>
                <a:spcPct val="110000"/>
              </a:lnSpc>
              <a:spcAft>
                <a:spcPts val="1200"/>
              </a:spcAft>
              <a:buNone/>
            </a:pPr>
            <a:r>
              <a:rPr lang="en-US" dirty="0"/>
              <a:t>Take the ACT/SAT exams more than once to earn a higher score</a:t>
            </a:r>
          </a:p>
          <a:p>
            <a:pPr lvl="1">
              <a:lnSpc>
                <a:spcPct val="110000"/>
              </a:lnSpc>
              <a:spcAft>
                <a:spcPts val="1200"/>
              </a:spcAft>
            </a:pPr>
            <a:r>
              <a:rPr lang="en-US" dirty="0"/>
              <a:t>Pro-Tip: Focus on a different subject each time to increase the score in each category. The highest score of each category is used for what colleges are looking for, not the best score from one exam.</a:t>
            </a:r>
          </a:p>
          <a:p>
            <a:pPr marL="0" indent="0">
              <a:spcAft>
                <a:spcPts val="1200"/>
              </a:spcAft>
              <a:buNone/>
            </a:pPr>
            <a:r>
              <a:rPr lang="en-US" dirty="0"/>
              <a:t>Volunteer </a:t>
            </a:r>
          </a:p>
          <a:p>
            <a:pPr lvl="1">
              <a:spcAft>
                <a:spcPts val="1200"/>
              </a:spcAft>
            </a:pPr>
            <a:r>
              <a:rPr lang="en-US" dirty="0"/>
              <a:t>Volunteer in the community, or participate in school leadership, clubs, or extracurriculars like intermural sports or performing arts</a:t>
            </a:r>
          </a:p>
          <a:p>
            <a:pPr marL="0" indent="0">
              <a:spcAft>
                <a:spcPts val="1200"/>
              </a:spcAft>
              <a:buNone/>
            </a:pPr>
            <a:r>
              <a:rPr lang="en-US" dirty="0"/>
              <a:t>1, 2, 4, or more (right college fit)</a:t>
            </a:r>
          </a:p>
          <a:p>
            <a:pPr lvl="1">
              <a:spcAft>
                <a:spcPts val="1200"/>
              </a:spcAft>
            </a:pPr>
            <a:r>
              <a:rPr lang="en-US" dirty="0"/>
              <a:t>Not all college degrees require a four-year commitment or more. There are technical certifications and associate degrees offered by Utah colleges that can equate to one to two-year programs, depending on the field of study.</a:t>
            </a:r>
          </a:p>
        </p:txBody>
      </p:sp>
      <p:sp>
        <p:nvSpPr>
          <p:cNvPr id="3" name="Title 1">
            <a:extLst>
              <a:ext uri="{FF2B5EF4-FFF2-40B4-BE49-F238E27FC236}">
                <a16:creationId xmlns:a16="http://schemas.microsoft.com/office/drawing/2014/main" id="{12B74D8E-98DE-4B30-BD87-50C4A4ECB73A}"/>
              </a:ext>
            </a:extLst>
          </p:cNvPr>
          <p:cNvSpPr txBox="1">
            <a:spLocks/>
          </p:cNvSpPr>
          <p:nvPr/>
        </p:nvSpPr>
        <p:spPr>
          <a:xfrm>
            <a:off x="1515318" y="31697"/>
            <a:ext cx="9838481" cy="1325563"/>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mn-lt"/>
              </a:rPr>
              <a:t>High School Students</a:t>
            </a:r>
          </a:p>
        </p:txBody>
      </p:sp>
      <p:pic>
        <p:nvPicPr>
          <p:cNvPr id="16" name="Graphic 15" descr="Pencil">
            <a:extLst>
              <a:ext uri="{FF2B5EF4-FFF2-40B4-BE49-F238E27FC236}">
                <a16:creationId xmlns:a16="http://schemas.microsoft.com/office/drawing/2014/main" id="{7409E978-C093-4676-A9E9-A5CDC3CAD3F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3959" y="2279235"/>
            <a:ext cx="814913" cy="814913"/>
          </a:xfrm>
          <a:prstGeom prst="rect">
            <a:avLst/>
          </a:prstGeom>
        </p:spPr>
      </p:pic>
    </p:spTree>
    <p:extLst>
      <p:ext uri="{BB962C8B-B14F-4D97-AF65-F5344CB8AC3E}">
        <p14:creationId xmlns:p14="http://schemas.microsoft.com/office/powerpoint/2010/main" val="1427909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2E0F78-DA41-468B-806F-9150F25D5BD0}"/>
              </a:ext>
            </a:extLst>
          </p:cNvPr>
          <p:cNvSpPr>
            <a:spLocks noGrp="1"/>
          </p:cNvSpPr>
          <p:nvPr>
            <p:ph type="title"/>
          </p:nvPr>
        </p:nvSpPr>
        <p:spPr>
          <a:xfrm>
            <a:off x="838200" y="145206"/>
            <a:ext cx="10515600" cy="1325563"/>
          </a:xfrm>
        </p:spPr>
        <p:txBody>
          <a:bodyPr/>
          <a:lstStyle/>
          <a:p>
            <a:r>
              <a:rPr lang="en-US" dirty="0"/>
              <a:t>High School Students</a:t>
            </a:r>
          </a:p>
        </p:txBody>
      </p:sp>
      <p:sp>
        <p:nvSpPr>
          <p:cNvPr id="5" name="Content Placeholder 4">
            <a:extLst>
              <a:ext uri="{FF2B5EF4-FFF2-40B4-BE49-F238E27FC236}">
                <a16:creationId xmlns:a16="http://schemas.microsoft.com/office/drawing/2014/main" id="{58F65F35-3840-45AB-89AD-0CD0268F2004}"/>
              </a:ext>
            </a:extLst>
          </p:cNvPr>
          <p:cNvSpPr>
            <a:spLocks noGrp="1"/>
          </p:cNvSpPr>
          <p:nvPr>
            <p:ph idx="1"/>
          </p:nvPr>
        </p:nvSpPr>
        <p:spPr>
          <a:xfrm>
            <a:off x="838200" y="1354238"/>
            <a:ext cx="10515600" cy="5613721"/>
          </a:xfrm>
        </p:spPr>
        <p:txBody>
          <a:bodyPr>
            <a:normAutofit/>
          </a:bodyPr>
          <a:lstStyle/>
          <a:p>
            <a:pPr marL="0" indent="0">
              <a:lnSpc>
                <a:spcPct val="150000"/>
              </a:lnSpc>
              <a:buNone/>
            </a:pPr>
            <a:r>
              <a:rPr lang="en-US" b="1" dirty="0"/>
              <a:t>Earn college credit in high school by participating in these programs:</a:t>
            </a:r>
          </a:p>
          <a:p>
            <a:pPr>
              <a:lnSpc>
                <a:spcPct val="150000"/>
              </a:lnSpc>
            </a:pPr>
            <a:r>
              <a:rPr lang="en-US" dirty="0"/>
              <a:t>Concurrent Enrollment (CE)</a:t>
            </a:r>
          </a:p>
          <a:p>
            <a:pPr>
              <a:lnSpc>
                <a:spcPct val="150000"/>
              </a:lnSpc>
            </a:pPr>
            <a:r>
              <a:rPr lang="en-US" dirty="0"/>
              <a:t>Advanced Placement (AP)</a:t>
            </a:r>
          </a:p>
          <a:p>
            <a:pPr>
              <a:lnSpc>
                <a:spcPct val="150000"/>
              </a:lnSpc>
            </a:pPr>
            <a:r>
              <a:rPr lang="en-US" dirty="0"/>
              <a:t>International Baccalaureate (IB)</a:t>
            </a:r>
          </a:p>
          <a:p>
            <a:pPr>
              <a:lnSpc>
                <a:spcPct val="150000"/>
              </a:lnSpc>
            </a:pPr>
            <a:r>
              <a:rPr lang="en-US" dirty="0"/>
              <a:t>Dual Enrollment classes at a technical college</a:t>
            </a:r>
          </a:p>
          <a:p>
            <a:pPr marL="0" indent="0">
              <a:lnSpc>
                <a:spcPct val="150000"/>
              </a:lnSpc>
              <a:buNone/>
            </a:pPr>
            <a:endParaRPr lang="en-US" sz="1600" dirty="0"/>
          </a:p>
        </p:txBody>
      </p:sp>
    </p:spTree>
    <p:extLst>
      <p:ext uri="{BB962C8B-B14F-4D97-AF65-F5344CB8AC3E}">
        <p14:creationId xmlns:p14="http://schemas.microsoft.com/office/powerpoint/2010/main" val="2770478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C642D17-719B-4E6B-A1CD-DE0C99B5DA7E}"/>
              </a:ext>
            </a:extLst>
          </p:cNvPr>
          <p:cNvGrpSpPr/>
          <p:nvPr/>
        </p:nvGrpSpPr>
        <p:grpSpPr>
          <a:xfrm>
            <a:off x="-1" y="-2"/>
            <a:ext cx="12192002" cy="6858002"/>
            <a:chOff x="-1" y="-2"/>
            <a:chExt cx="12192002" cy="6858002"/>
          </a:xfrm>
        </p:grpSpPr>
        <p:sp>
          <p:nvSpPr>
            <p:cNvPr id="11" name="Rectangle 10">
              <a:extLst>
                <a:ext uri="{FF2B5EF4-FFF2-40B4-BE49-F238E27FC236}">
                  <a16:creationId xmlns:a16="http://schemas.microsoft.com/office/drawing/2014/main" id="{E985F738-FF4F-4B57-8E7F-51065460305F}"/>
                </a:ext>
                <a:ext uri="{C183D7F6-B498-43B3-948B-1728B52AA6E4}">
                  <adec:decorative xmlns:adec="http://schemas.microsoft.com/office/drawing/2017/decorative" val="1"/>
                </a:ext>
              </a:extLst>
            </p:cNvPr>
            <p:cNvSpPr/>
            <p:nvPr/>
          </p:nvSpPr>
          <p:spPr>
            <a:xfrm rot="16200000">
              <a:off x="5401519" y="-5401521"/>
              <a:ext cx="1388963" cy="12192001"/>
            </a:xfrm>
            <a:prstGeom prst="rect">
              <a:avLst/>
            </a:prstGeom>
            <a:solidFill>
              <a:srgbClr val="40C1AC"/>
            </a:solidFill>
            <a:ln>
              <a:solidFill>
                <a:srgbClr val="40C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C362BF2-B4BD-495A-9EFF-036961263B0B}"/>
                </a:ext>
                <a:ext uri="{C183D7F6-B498-43B3-948B-1728B52AA6E4}">
                  <adec:decorative xmlns:adec="http://schemas.microsoft.com/office/drawing/2017/decorative" val="1"/>
                </a:ext>
              </a:extLst>
            </p:cNvPr>
            <p:cNvSpPr/>
            <p:nvPr/>
          </p:nvSpPr>
          <p:spPr>
            <a:xfrm>
              <a:off x="-1" y="0"/>
              <a:ext cx="1388963" cy="6858000"/>
            </a:xfrm>
            <a:prstGeom prst="rect">
              <a:avLst/>
            </a:prstGeom>
            <a:solidFill>
              <a:srgbClr val="40C1AC"/>
            </a:solidFill>
            <a:ln>
              <a:solidFill>
                <a:srgbClr val="40C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0F6D2E00-5D87-4695-815D-450B29419255}"/>
                </a:ext>
                <a:ext uri="{C183D7F6-B498-43B3-948B-1728B52AA6E4}">
                  <adec:decorative xmlns:adec="http://schemas.microsoft.com/office/drawing/2017/decorative" val="1"/>
                </a:ext>
              </a:extLst>
            </p:cNvPr>
            <p:cNvCxnSpPr>
              <a:cxnSpLocks/>
            </p:cNvCxnSpPr>
            <p:nvPr/>
          </p:nvCxnSpPr>
          <p:spPr>
            <a:xfrm flipH="1" flipV="1">
              <a:off x="-1" y="0"/>
              <a:ext cx="1388963" cy="13889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 name="Content Placeholder 2">
            <a:extLst>
              <a:ext uri="{FF2B5EF4-FFF2-40B4-BE49-F238E27FC236}">
                <a16:creationId xmlns:a16="http://schemas.microsoft.com/office/drawing/2014/main" id="{64914119-3F68-48EA-B63E-FF322C197B38}"/>
              </a:ext>
            </a:extLst>
          </p:cNvPr>
          <p:cNvSpPr txBox="1">
            <a:spLocks/>
          </p:cNvSpPr>
          <p:nvPr/>
        </p:nvSpPr>
        <p:spPr>
          <a:xfrm>
            <a:off x="1515318" y="1551009"/>
            <a:ext cx="10314007" cy="5275294"/>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800"/>
              </a:spcAft>
              <a:buNone/>
            </a:pPr>
            <a:r>
              <a:rPr lang="en-US" dirty="0"/>
              <a:t>Housing: To reduce housing expenses, consider living at home or with roommates to save on on-campus housing</a:t>
            </a:r>
          </a:p>
          <a:p>
            <a:pPr marL="0" indent="0">
              <a:lnSpc>
                <a:spcPct val="100000"/>
              </a:lnSpc>
              <a:spcAft>
                <a:spcPts val="1800"/>
              </a:spcAft>
              <a:buNone/>
            </a:pPr>
            <a:r>
              <a:rPr lang="en-US" dirty="0"/>
              <a:t>Textbooks: Save on textbooks by renting or buying used copies. Students can also use the library reserve as an alternative to brand-new textbooks.</a:t>
            </a:r>
          </a:p>
          <a:p>
            <a:pPr marL="0" indent="0">
              <a:lnSpc>
                <a:spcPct val="100000"/>
              </a:lnSpc>
              <a:spcAft>
                <a:spcPts val="1800"/>
              </a:spcAft>
              <a:buNone/>
            </a:pPr>
            <a:r>
              <a:rPr lang="en-US" dirty="0"/>
              <a:t>Take advantage of plateau tuition</a:t>
            </a:r>
          </a:p>
          <a:p>
            <a:pPr lvl="1">
              <a:lnSpc>
                <a:spcPct val="100000"/>
              </a:lnSpc>
              <a:spcAft>
                <a:spcPts val="1800"/>
              </a:spcAft>
            </a:pPr>
            <a:r>
              <a:rPr lang="en-US" dirty="0"/>
              <a:t>Plateau tuition – or “banded” tuition – is a set tuition price for undergraduate students within a set range of credits. In other words, at almost all Utah colleges, it is the same tuition and fees for students to take 15 credits a semester as it is for them to take 12.</a:t>
            </a:r>
          </a:p>
          <a:p>
            <a:pPr marL="0" indent="0">
              <a:lnSpc>
                <a:spcPct val="100000"/>
              </a:lnSpc>
              <a:spcAft>
                <a:spcPts val="1800"/>
              </a:spcAft>
              <a:buNone/>
            </a:pPr>
            <a:r>
              <a:rPr lang="en-US" dirty="0"/>
              <a:t>Earn credits to graduate on time</a:t>
            </a:r>
          </a:p>
        </p:txBody>
      </p:sp>
      <p:grpSp>
        <p:nvGrpSpPr>
          <p:cNvPr id="27" name="Group 26" descr="Two icons together of a graduation cap and a degree certificate.">
            <a:extLst>
              <a:ext uri="{FF2B5EF4-FFF2-40B4-BE49-F238E27FC236}">
                <a16:creationId xmlns:a16="http://schemas.microsoft.com/office/drawing/2014/main" id="{3320923C-3D90-4FF3-88BD-37277CEE778D}"/>
              </a:ext>
            </a:extLst>
          </p:cNvPr>
          <p:cNvGrpSpPr/>
          <p:nvPr/>
        </p:nvGrpSpPr>
        <p:grpSpPr>
          <a:xfrm>
            <a:off x="237279" y="5771466"/>
            <a:ext cx="1038797" cy="1159110"/>
            <a:chOff x="255768" y="1593479"/>
            <a:chExt cx="1038797" cy="1159110"/>
          </a:xfrm>
        </p:grpSpPr>
        <p:pic>
          <p:nvPicPr>
            <p:cNvPr id="14" name="Graphic 13" descr="Graduation cap">
              <a:extLst>
                <a:ext uri="{FF2B5EF4-FFF2-40B4-BE49-F238E27FC236}">
                  <a16:creationId xmlns:a16="http://schemas.microsoft.com/office/drawing/2014/main" id="{FB510971-8D81-4854-A09C-1E6CE579F2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5768" y="1593479"/>
              <a:ext cx="757882" cy="757882"/>
            </a:xfrm>
            <a:prstGeom prst="rect">
              <a:avLst/>
            </a:prstGeom>
          </p:spPr>
        </p:pic>
        <p:pic>
          <p:nvPicPr>
            <p:cNvPr id="16" name="Graphic 15" descr="Diploma roll">
              <a:extLst>
                <a:ext uri="{FF2B5EF4-FFF2-40B4-BE49-F238E27FC236}">
                  <a16:creationId xmlns:a16="http://schemas.microsoft.com/office/drawing/2014/main" id="{D11C7C30-A557-4D49-8F44-8879C98D02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6683" y="1994707"/>
              <a:ext cx="757882" cy="757882"/>
            </a:xfrm>
            <a:prstGeom prst="rect">
              <a:avLst/>
            </a:prstGeom>
          </p:spPr>
        </p:pic>
      </p:grpSp>
      <p:sp>
        <p:nvSpPr>
          <p:cNvPr id="3" name="Title 1">
            <a:extLst>
              <a:ext uri="{FF2B5EF4-FFF2-40B4-BE49-F238E27FC236}">
                <a16:creationId xmlns:a16="http://schemas.microsoft.com/office/drawing/2014/main" id="{12B74D8E-98DE-4B30-BD87-50C4A4ECB73A}"/>
              </a:ext>
            </a:extLst>
          </p:cNvPr>
          <p:cNvSpPr txBox="1">
            <a:spLocks/>
          </p:cNvSpPr>
          <p:nvPr/>
        </p:nvSpPr>
        <p:spPr>
          <a:xfrm>
            <a:off x="1515318" y="31697"/>
            <a:ext cx="9838481" cy="1325563"/>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mn-lt"/>
              </a:rPr>
              <a:t>College Students</a:t>
            </a:r>
          </a:p>
        </p:txBody>
      </p:sp>
      <p:pic>
        <p:nvPicPr>
          <p:cNvPr id="17" name="Graphic 16" descr="House">
            <a:extLst>
              <a:ext uri="{FF2B5EF4-FFF2-40B4-BE49-F238E27FC236}">
                <a16:creationId xmlns:a16="http://schemas.microsoft.com/office/drawing/2014/main" id="{FAF169A2-91F0-4CE7-B3A8-E7E5907D293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9478" y="1401913"/>
            <a:ext cx="914400" cy="914400"/>
          </a:xfrm>
          <a:prstGeom prst="rect">
            <a:avLst/>
          </a:prstGeom>
        </p:spPr>
      </p:pic>
      <p:pic>
        <p:nvPicPr>
          <p:cNvPr id="19" name="Graphic 18" descr="Books on shelf">
            <a:extLst>
              <a:ext uri="{FF2B5EF4-FFF2-40B4-BE49-F238E27FC236}">
                <a16:creationId xmlns:a16="http://schemas.microsoft.com/office/drawing/2014/main" id="{749CD054-19A6-4E07-84B5-CB972CFF9AE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9478" y="2553133"/>
            <a:ext cx="914400" cy="914400"/>
          </a:xfrm>
          <a:prstGeom prst="rect">
            <a:avLst/>
          </a:prstGeom>
        </p:spPr>
      </p:pic>
      <p:grpSp>
        <p:nvGrpSpPr>
          <p:cNvPr id="21" name="Group 20" descr="Icon of a graph with data going up and then going flat horizontally to the right with a dollar sign on top.">
            <a:extLst>
              <a:ext uri="{FF2B5EF4-FFF2-40B4-BE49-F238E27FC236}">
                <a16:creationId xmlns:a16="http://schemas.microsoft.com/office/drawing/2014/main" id="{4C2C354B-3AA7-4ADB-A7D1-40F8C1E4B9B4}"/>
              </a:ext>
            </a:extLst>
          </p:cNvPr>
          <p:cNvGrpSpPr>
            <a:grpSpLocks noChangeAspect="1"/>
          </p:cNvGrpSpPr>
          <p:nvPr/>
        </p:nvGrpSpPr>
        <p:grpSpPr>
          <a:xfrm>
            <a:off x="326711" y="3917926"/>
            <a:ext cx="735538" cy="678373"/>
            <a:chOff x="748393" y="2206231"/>
            <a:chExt cx="2095859" cy="1932972"/>
          </a:xfrm>
          <a:solidFill>
            <a:schemeClr val="bg1"/>
          </a:solidFill>
        </p:grpSpPr>
        <p:sp>
          <p:nvSpPr>
            <p:cNvPr id="23" name="Half Frame 22">
              <a:extLst>
                <a:ext uri="{FF2B5EF4-FFF2-40B4-BE49-F238E27FC236}">
                  <a16:creationId xmlns:a16="http://schemas.microsoft.com/office/drawing/2014/main" id="{EAAB355F-4891-49C8-AB8C-76AF10614B7D}"/>
                </a:ext>
              </a:extLst>
            </p:cNvPr>
            <p:cNvSpPr/>
            <p:nvPr/>
          </p:nvSpPr>
          <p:spPr>
            <a:xfrm rot="16200000">
              <a:off x="829836" y="2124785"/>
              <a:ext cx="1932972" cy="2095860"/>
            </a:xfrm>
            <a:prstGeom prst="halfFrame">
              <a:avLst>
                <a:gd name="adj1" fmla="val 4035"/>
                <a:gd name="adj2" fmla="val 397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 name="Straight Connector 24">
              <a:extLst>
                <a:ext uri="{FF2B5EF4-FFF2-40B4-BE49-F238E27FC236}">
                  <a16:creationId xmlns:a16="http://schemas.microsoft.com/office/drawing/2014/main" id="{F4226667-9E46-407D-8131-760CD52E0433}"/>
                </a:ext>
              </a:extLst>
            </p:cNvPr>
            <p:cNvCxnSpPr>
              <a:cxnSpLocks/>
            </p:cNvCxnSpPr>
            <p:nvPr/>
          </p:nvCxnSpPr>
          <p:spPr>
            <a:xfrm flipV="1">
              <a:off x="792481" y="3415664"/>
              <a:ext cx="495301" cy="685802"/>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6F13FB0-EA90-4A02-BB1D-CD87922BF037}"/>
                </a:ext>
              </a:extLst>
            </p:cNvPr>
            <p:cNvCxnSpPr>
              <a:cxnSpLocks/>
            </p:cNvCxnSpPr>
            <p:nvPr/>
          </p:nvCxnSpPr>
          <p:spPr>
            <a:xfrm>
              <a:off x="1268731" y="3428999"/>
              <a:ext cx="1510029" cy="0"/>
            </a:xfrm>
            <a:prstGeom prst="straightConnector1">
              <a:avLst/>
            </a:prstGeom>
            <a:grpFill/>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30" name="Graphic 29" descr="Dollar">
              <a:extLst>
                <a:ext uri="{FF2B5EF4-FFF2-40B4-BE49-F238E27FC236}">
                  <a16:creationId xmlns:a16="http://schemas.microsoft.com/office/drawing/2014/main" id="{236C88BF-8AD0-456B-8458-B9C42E06FC5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369085" y="2483529"/>
              <a:ext cx="854471" cy="854471"/>
            </a:xfrm>
            <a:prstGeom prst="rect">
              <a:avLst/>
            </a:prstGeom>
          </p:spPr>
        </p:pic>
      </p:grpSp>
    </p:spTree>
    <p:extLst>
      <p:ext uri="{BB962C8B-B14F-4D97-AF65-F5344CB8AC3E}">
        <p14:creationId xmlns:p14="http://schemas.microsoft.com/office/powerpoint/2010/main" val="4275600518"/>
      </p:ext>
    </p:extLst>
  </p:cSld>
  <p:clrMapOvr>
    <a:masterClrMapping/>
  </p:clrMapOvr>
</p:sld>
</file>

<file path=ppt/theme/theme1.xml><?xml version="1.0" encoding="utf-8"?>
<a:theme xmlns:a="http://schemas.openxmlformats.org/drawingml/2006/main" name="Office Theme">
  <a:themeElements>
    <a:clrScheme name="Custom 9">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FFC84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34972</TotalTime>
  <Words>1214</Words>
  <Application>Microsoft Office PowerPoint</Application>
  <PresentationFormat>Widescreen</PresentationFormat>
  <Paragraphs>103</Paragraphs>
  <Slides>13</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Creative Ways to Cut Costs</vt:lpstr>
      <vt:lpstr>What is college?</vt:lpstr>
      <vt:lpstr>PowerPoint Presentation</vt:lpstr>
      <vt:lpstr>PowerPoint Presentation</vt:lpstr>
      <vt:lpstr>Paying For College Student Bundle</vt:lpstr>
      <vt:lpstr>Plan ahead and save more</vt:lpstr>
      <vt:lpstr>PowerPoint Presentation</vt:lpstr>
      <vt:lpstr>High School Students</vt:lpstr>
      <vt:lpstr>PowerPoint Presentation</vt:lpstr>
      <vt:lpstr>College Students</vt:lpstr>
      <vt:lpstr>Paying For College Student Bundle</vt:lpstr>
      <vt:lpstr>Questions?</vt:lpstr>
      <vt:lpstr>Video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Dyllen Cafferty</cp:lastModifiedBy>
  <cp:revision>551</cp:revision>
  <dcterms:created xsi:type="dcterms:W3CDTF">2019-05-28T19:51:00Z</dcterms:created>
  <dcterms:modified xsi:type="dcterms:W3CDTF">2023-10-25T19:59:42Z</dcterms:modified>
</cp:coreProperties>
</file>