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9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44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5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17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92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7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84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1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6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8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35C1D-E85D-4514-8CC2-8F08B6215651}" type="datetimeFigureOut">
              <a:rPr lang="en-US" smtClean="0"/>
              <a:t>6/19/20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BD30-01DF-4BD2-8F8E-7047756C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7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32742" y="1483835"/>
            <a:ext cx="2941745" cy="614597"/>
          </a:xfrm>
          <a:prstGeom prst="roundRect">
            <a:avLst/>
          </a:prstGeom>
          <a:solidFill>
            <a:srgbClr val="FFC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21100" y="3248946"/>
            <a:ext cx="3207895" cy="532151"/>
          </a:xfrm>
          <a:prstGeom prst="roundRect">
            <a:avLst>
              <a:gd name="adj" fmla="val 27935"/>
            </a:avLst>
          </a:prstGeom>
          <a:solidFill>
            <a:srgbClr val="FFC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66510" y="5312351"/>
            <a:ext cx="4064880" cy="816963"/>
          </a:xfrm>
          <a:prstGeom prst="rect">
            <a:avLst/>
          </a:prstGeom>
          <a:solidFill>
            <a:srgbClr val="00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9607752" y="2604644"/>
            <a:ext cx="2308485" cy="532151"/>
          </a:xfrm>
          <a:prstGeom prst="roundRect">
            <a:avLst/>
          </a:prstGeom>
          <a:solidFill>
            <a:srgbClr val="00A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694663" y="2604643"/>
            <a:ext cx="2308485" cy="532151"/>
          </a:xfrm>
          <a:prstGeom prst="roundRect">
            <a:avLst/>
          </a:prstGeom>
          <a:solidFill>
            <a:srgbClr val="00A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702157" y="3279187"/>
            <a:ext cx="2308485" cy="2089863"/>
          </a:xfrm>
          <a:prstGeom prst="roundRect">
            <a:avLst/>
          </a:prstGeom>
          <a:solidFill>
            <a:srgbClr val="00A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607751" y="3279187"/>
            <a:ext cx="2308485" cy="2089863"/>
          </a:xfrm>
          <a:prstGeom prst="roundRect">
            <a:avLst/>
          </a:prstGeom>
          <a:solidFill>
            <a:srgbClr val="00A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43862" y="1607714"/>
            <a:ext cx="196237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COMMISSIONER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91547" y="3330356"/>
            <a:ext cx="2345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BOARD COMMITTEES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4830" y="4368368"/>
            <a:ext cx="1586461" cy="524656"/>
          </a:xfrm>
          <a:prstGeom prst="roundRect">
            <a:avLst/>
          </a:prstGeom>
          <a:solidFill>
            <a:srgbClr val="00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TABLE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088868" y="4368369"/>
            <a:ext cx="1586461" cy="524656"/>
          </a:xfrm>
          <a:prstGeom prst="roundRect">
            <a:avLst/>
          </a:prstGeom>
          <a:solidFill>
            <a:srgbClr val="00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GROUP REFERRAL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31817" y="4368369"/>
            <a:ext cx="1586461" cy="524656"/>
          </a:xfrm>
          <a:prstGeom prst="roundRect">
            <a:avLst/>
          </a:prstGeom>
          <a:solidFill>
            <a:srgbClr val="00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0600" y="5391601"/>
            <a:ext cx="40026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RECOMMENDATION TO BOARD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</a:rPr>
              <a:t>Consent Calendar or Committee of the Whole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078" y="2686052"/>
            <a:ext cx="205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AFFILIATE GROUPS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07751" y="2686052"/>
            <a:ext cx="2308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ISSUE GROUPS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97031" y="3303775"/>
            <a:ext cx="19037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COP</a:t>
            </a:r>
          </a:p>
          <a:p>
            <a:r>
              <a:rPr lang="en-US" sz="1600" dirty="0">
                <a:solidFill>
                  <a:schemeClr val="bg1"/>
                </a:solidFill>
              </a:rPr>
              <a:t>Academic &amp; Instructional Affairs</a:t>
            </a:r>
          </a:p>
          <a:p>
            <a:r>
              <a:rPr lang="en-US" sz="1600" dirty="0">
                <a:solidFill>
                  <a:schemeClr val="bg1"/>
                </a:solidFill>
              </a:rPr>
              <a:t>Student Affairs</a:t>
            </a:r>
          </a:p>
          <a:p>
            <a:r>
              <a:rPr lang="en-US" sz="1600" dirty="0">
                <a:solidFill>
                  <a:schemeClr val="bg1"/>
                </a:solidFill>
              </a:rPr>
              <a:t>Business Affairs</a:t>
            </a:r>
          </a:p>
          <a:p>
            <a:r>
              <a:rPr lang="en-US" sz="1600" dirty="0">
                <a:solidFill>
                  <a:schemeClr val="bg1"/>
                </a:solidFill>
              </a:rPr>
              <a:t>Legal</a:t>
            </a:r>
          </a:p>
          <a:p>
            <a:r>
              <a:rPr lang="en-US" sz="1600" dirty="0">
                <a:solidFill>
                  <a:schemeClr val="bg1"/>
                </a:solidFill>
              </a:rPr>
              <a:t>Gov. Affairs</a:t>
            </a:r>
          </a:p>
          <a:p>
            <a:r>
              <a:rPr lang="en-US" sz="1600" dirty="0">
                <a:solidFill>
                  <a:schemeClr val="bg1"/>
                </a:solidFill>
              </a:rPr>
              <a:t>Communications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08300" y="3410588"/>
            <a:ext cx="21161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Mental Health</a:t>
            </a:r>
          </a:p>
          <a:p>
            <a:r>
              <a:rPr lang="en-US" sz="1600" dirty="0">
                <a:solidFill>
                  <a:schemeClr val="bg1"/>
                </a:solidFill>
              </a:rPr>
              <a:t>Majors</a:t>
            </a:r>
          </a:p>
          <a:p>
            <a:r>
              <a:rPr lang="en-US" sz="1600" dirty="0">
                <a:solidFill>
                  <a:schemeClr val="bg1"/>
                </a:solidFill>
              </a:rPr>
              <a:t>Tech Ed. Workgroups</a:t>
            </a:r>
          </a:p>
          <a:p>
            <a:r>
              <a:rPr lang="en-US" sz="1600">
                <a:solidFill>
                  <a:schemeClr val="bg1"/>
                </a:solidFill>
              </a:rPr>
              <a:t>General </a:t>
            </a:r>
            <a:r>
              <a:rPr lang="en-US" sz="1600" dirty="0">
                <a:solidFill>
                  <a:schemeClr val="bg1"/>
                </a:solidFill>
              </a:rPr>
              <a:t>Education</a:t>
            </a:r>
          </a:p>
          <a:p>
            <a:r>
              <a:rPr lang="en-US" sz="1600" dirty="0">
                <a:solidFill>
                  <a:schemeClr val="bg1"/>
                </a:solidFill>
              </a:rPr>
              <a:t>Transfer Council</a:t>
            </a:r>
          </a:p>
          <a:p>
            <a:r>
              <a:rPr lang="en-US" sz="1600" dirty="0">
                <a:solidFill>
                  <a:schemeClr val="bg1"/>
                </a:solidFill>
              </a:rPr>
              <a:t>Research</a:t>
            </a:r>
          </a:p>
          <a:p>
            <a:r>
              <a:rPr lang="en-US" sz="1600" dirty="0">
                <a:solidFill>
                  <a:schemeClr val="bg1"/>
                </a:solidFill>
              </a:rPr>
              <a:t>Diversity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809742" y="2153664"/>
            <a:ext cx="1815" cy="1053402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84998" y="1887767"/>
            <a:ext cx="1337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System Issues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7768957" y="1500675"/>
            <a:ext cx="3207895" cy="620321"/>
          </a:xfrm>
          <a:prstGeom prst="roundRect">
            <a:avLst>
              <a:gd name="adj" fmla="val 27935"/>
            </a:avLst>
          </a:prstGeom>
          <a:solidFill>
            <a:srgbClr val="00A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356727" y="1626169"/>
            <a:ext cx="403235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EXPERT GROUPS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196120" y="2143183"/>
            <a:ext cx="3337" cy="1044770"/>
          </a:xfrm>
          <a:prstGeom prst="straightConnector1">
            <a:avLst/>
          </a:prstGeom>
          <a:ln w="19050"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2" idx="3"/>
            <a:endCxn id="2" idx="2"/>
          </p:cNvCxnSpPr>
          <p:nvPr/>
        </p:nvCxnSpPr>
        <p:spPr>
          <a:xfrm flipH="1" flipV="1">
            <a:off x="3003615" y="2098432"/>
            <a:ext cx="2671714" cy="2532265"/>
          </a:xfrm>
          <a:prstGeom prst="bentConnector4">
            <a:avLst>
              <a:gd name="adj1" fmla="val -8556"/>
              <a:gd name="adj2" fmla="val 76338"/>
            </a:avLst>
          </a:prstGeom>
          <a:ln w="19050"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6" idx="0"/>
            <a:endCxn id="23" idx="2"/>
          </p:cNvCxnSpPr>
          <p:nvPr/>
        </p:nvCxnSpPr>
        <p:spPr>
          <a:xfrm rot="5400000" flipH="1" flipV="1">
            <a:off x="8369082" y="1600821"/>
            <a:ext cx="483647" cy="1523999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5" idx="0"/>
            <a:endCxn id="23" idx="2"/>
          </p:cNvCxnSpPr>
          <p:nvPr/>
        </p:nvCxnSpPr>
        <p:spPr>
          <a:xfrm rot="16200000" flipV="1">
            <a:off x="9825626" y="1668275"/>
            <a:ext cx="483648" cy="1389090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517156" y="1703040"/>
            <a:ext cx="3243054" cy="592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515741" y="1897836"/>
            <a:ext cx="3231979" cy="10069"/>
          </a:xfrm>
          <a:prstGeom prst="straightConnector1">
            <a:avLst/>
          </a:prstGeom>
          <a:ln w="19050">
            <a:solidFill>
              <a:schemeClr val="bg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3" idx="2"/>
            <a:endCxn id="12" idx="0"/>
          </p:cNvCxnSpPr>
          <p:nvPr/>
        </p:nvCxnSpPr>
        <p:spPr>
          <a:xfrm rot="16200000" flipH="1">
            <a:off x="3659937" y="3146207"/>
            <a:ext cx="587272" cy="1857051"/>
          </a:xfrm>
          <a:prstGeom prst="bentConnector3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3" idx="2"/>
          </p:cNvCxnSpPr>
          <p:nvPr/>
        </p:nvCxnSpPr>
        <p:spPr>
          <a:xfrm rot="5400000">
            <a:off x="1779606" y="3110591"/>
            <a:ext cx="574937" cy="1915948"/>
          </a:xfrm>
          <a:prstGeom prst="bentConnector3">
            <a:avLst>
              <a:gd name="adj1" fmla="val 51214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" idx="2"/>
            <a:endCxn id="13" idx="0"/>
          </p:cNvCxnSpPr>
          <p:nvPr/>
        </p:nvCxnSpPr>
        <p:spPr>
          <a:xfrm>
            <a:off x="3025048" y="3781097"/>
            <a:ext cx="0" cy="587272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00591" y="4338309"/>
            <a:ext cx="1196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chemeClr val="bg1"/>
                </a:solidFill>
              </a:rPr>
              <a:t>PRIORITY ACTION</a:t>
            </a:r>
          </a:p>
        </p:txBody>
      </p:sp>
      <p:cxnSp>
        <p:nvCxnSpPr>
          <p:cNvPr id="35" name="Straight Arrow Connector 34"/>
          <p:cNvCxnSpPr>
            <a:stCxn id="34" idx="2"/>
            <a:endCxn id="4" idx="0"/>
          </p:cNvCxnSpPr>
          <p:nvPr/>
        </p:nvCxnSpPr>
        <p:spPr>
          <a:xfrm>
            <a:off x="2998950" y="4923084"/>
            <a:ext cx="0" cy="389267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1528077" y="599068"/>
            <a:ext cx="2941745" cy="614597"/>
          </a:xfrm>
          <a:prstGeom prst="roundRect">
            <a:avLst/>
          </a:prstGeom>
          <a:solidFill>
            <a:srgbClr val="FFC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627922" y="580838"/>
            <a:ext cx="275528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>
                    <a:lumMod val="75000"/>
                    <a:lumOff val="25000"/>
                  </a:schemeClr>
                </a:solidFill>
              </a:rPr>
              <a:t>BOARD OF HIGHER EDUCATION</a:t>
            </a:r>
          </a:p>
        </p:txBody>
      </p:sp>
      <p:cxnSp>
        <p:nvCxnSpPr>
          <p:cNvPr id="39" name="Elbow Connector 38"/>
          <p:cNvCxnSpPr>
            <a:stCxn id="37" idx="2"/>
            <a:endCxn id="2" idx="0"/>
          </p:cNvCxnSpPr>
          <p:nvPr/>
        </p:nvCxnSpPr>
        <p:spPr>
          <a:xfrm rot="5400000">
            <a:off x="2876257" y="1354527"/>
            <a:ext cx="256666" cy="1950"/>
          </a:xfrm>
          <a:prstGeom prst="bentConnector3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3207" y="17036"/>
            <a:ext cx="3645864" cy="590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BOARD WORKFLOW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360307" y="4368368"/>
            <a:ext cx="1586461" cy="524656"/>
          </a:xfrm>
          <a:prstGeom prst="roundRect">
            <a:avLst/>
          </a:prstGeom>
          <a:solidFill>
            <a:srgbClr val="00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bg1"/>
                </a:solidFill>
              </a:rPr>
              <a:t>TABLE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4124345" y="4368369"/>
            <a:ext cx="1586461" cy="524656"/>
          </a:xfrm>
          <a:prstGeom prst="roundRect">
            <a:avLst/>
          </a:prstGeom>
          <a:solidFill>
            <a:srgbClr val="00AF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bg1"/>
                </a:solidFill>
              </a:rPr>
              <a:t>GROUP REFERRAL</a:t>
            </a:r>
          </a:p>
        </p:txBody>
      </p:sp>
      <p:cxnSp>
        <p:nvCxnSpPr>
          <p:cNvPr id="51" name="Elbow Connector 50"/>
          <p:cNvCxnSpPr>
            <a:stCxn id="4" idx="1"/>
            <a:endCxn id="36" idx="1"/>
          </p:cNvCxnSpPr>
          <p:nvPr/>
        </p:nvCxnSpPr>
        <p:spPr>
          <a:xfrm rot="10800000" flipH="1">
            <a:off x="966509" y="906367"/>
            <a:ext cx="561567" cy="4814466"/>
          </a:xfrm>
          <a:prstGeom prst="bentConnector3">
            <a:avLst>
              <a:gd name="adj1" fmla="val -143834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30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62</Words>
  <Application>Microsoft Macintosh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Landward</dc:creator>
  <cp:lastModifiedBy>GJohnson</cp:lastModifiedBy>
  <cp:revision>4</cp:revision>
  <dcterms:created xsi:type="dcterms:W3CDTF">2020-05-14T16:03:57Z</dcterms:created>
  <dcterms:modified xsi:type="dcterms:W3CDTF">2020-06-19T16:55:58Z</dcterms:modified>
</cp:coreProperties>
</file>